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72" r:id="rId3"/>
    <p:sldId id="273" r:id="rId4"/>
    <p:sldId id="260" r:id="rId5"/>
    <p:sldId id="276" r:id="rId6"/>
    <p:sldId id="268" r:id="rId7"/>
    <p:sldId id="271" r:id="rId8"/>
    <p:sldId id="263" r:id="rId9"/>
    <p:sldId id="266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816C4-E4C1-496D-95C2-64CFA10F42F9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09D6E-3C45-4A86-A6AC-7ECC7BF5F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244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8B105-BEA8-4B3A-893B-C0CF18CDC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4FDB65-585E-4B57-9029-7955E9B92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617649-8813-4883-883E-FB229669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4DF2-99E0-4043-8888-714C35EAC00A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F2E357-1F81-4F49-B5CF-344F8B2D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90160-25C5-4EBF-9B6F-F3D4A4D6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C698E-8FA2-4B8E-833F-21DBB5281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862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0B243-CB48-4818-B1A2-16D33F49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421DDF-E521-4B4A-B145-6FAA9BFC3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FE1E0-4BA6-4B28-8B05-DF1ACB277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4DF2-99E0-4043-8888-714C35EAC00A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0CC17-A9A2-4013-8915-5B6BB844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768562-85CA-444E-B42C-AF244E3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C698E-8FA2-4B8E-833F-21DBB5281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50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B421C3-476C-4B2D-BD57-BE0E85F8A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A2F156-08E2-4DCF-8A9E-2A7ECB4F2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7B1A9-4E0F-4A58-B5CE-78232E43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4DF2-99E0-4043-8888-714C35EAC00A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A7126-3363-4C2C-9E49-24B6BA6FF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96C2A-16BF-40C2-A74D-6D1A25E1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C698E-8FA2-4B8E-833F-21DBB5281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69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B8288E-C9E3-4D65-A99D-8DA3CE9F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7DE75-8843-437F-86E9-4955BDCB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399B67-6657-4785-9453-DDEA304E9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4DF2-99E0-4043-8888-714C35EAC00A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6306F-D23B-4E74-ABF6-C8C54BC7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4A9A8A-8C3D-4100-BE7E-E598066C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C698E-8FA2-4B8E-833F-21DBB5281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57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48771-1393-4E3F-B5CC-CDB7CC11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CA1CB-8BA3-48E1-9588-941D31C2C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F6A64B-710E-4BC5-AE0E-7B6B1CECE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4DF2-99E0-4043-8888-714C35EAC00A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66F0-6DC1-4B11-8ECD-05575EE36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0F0319-79EF-4BAE-A63B-B3DC36AC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C698E-8FA2-4B8E-833F-21DBB5281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22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F3529-A690-4552-ADB2-21CA5D429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FD73C3-BF9E-4753-B47F-B42793FC4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DE9886-6AE5-45C1-8EE1-5C259E93D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2E3C3-7C0E-42A6-B6D0-ECFB95810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4DF2-99E0-4043-8888-714C35EAC00A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4C4ECF-CC95-4A96-AD80-A86FCF28B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A813A4-26A8-4720-9077-0037A7732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C698E-8FA2-4B8E-833F-21DBB5281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9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D576D-2A98-4C36-BCA0-9DD5901A0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E1C55-3321-433D-BD26-4C4786977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F1319C-3C62-4B91-B8BE-5648B67B4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5A4175-797C-4094-A105-0FC3AC4A4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A814E5-F6DD-4BB0-B5C0-DBEA4ADBC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ACAE63-39EE-44AD-899A-398C32204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4DF2-99E0-4043-8888-714C35EAC00A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D666B76-6986-4A31-AA1B-B9637158D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2A1BAE0-D4ED-4C9F-8A2A-154DD8C1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C698E-8FA2-4B8E-833F-21DBB5281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622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A3FA7-B3C9-4620-9A1D-886D99B6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06DFB3-EA81-4BA2-8C5B-F78E17544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4DF2-99E0-4043-8888-714C35EAC00A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41D4C3-7AA9-42F4-9089-56741C9B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251F16-BA81-4741-AFC7-F1607402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C698E-8FA2-4B8E-833F-21DBB5281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258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B2E012-953B-4280-ACA2-AFA1DFD3C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4DF2-99E0-4043-8888-714C35EAC00A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CEC110-9F33-45B5-84EB-D658DE58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C0BC51-1312-4E82-8887-32DE03C3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C698E-8FA2-4B8E-833F-21DBB5281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89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55C8A-143F-4EE4-9D91-16327E0A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806E-D5C8-48F8-BF6B-C5C4223E4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6B31AD-0270-4A20-BDB3-512C5DC5E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2352BA-8A5E-4F30-9E7D-E4AD7A711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4DF2-99E0-4043-8888-714C35EAC00A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68AE7E-2DC6-403A-8352-24008D3D2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EED334-79DE-4F43-9BE3-B715FBFB5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C698E-8FA2-4B8E-833F-21DBB5281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065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9E3AD-FDF7-4348-8DE2-3C50490D1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999DEF-7D16-4A6E-8098-77C31737A5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92D29B-14A8-4A57-B7C1-938F3251A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9F66F6-0D90-4A58-9E94-B9E8332DC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4DF2-99E0-4043-8888-714C35EAC00A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DDC2BA-2DBE-4EA1-B4B4-16AA39EF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D7F52E-69E6-46DE-8798-427D0ECBA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C698E-8FA2-4B8E-833F-21DBB5281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1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213A66-C3D3-4CD7-B16F-AE3AE42B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15C729-3A46-4A6D-BF24-D80B20F9F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B89780-21EF-4521-88FF-52C28A66DD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94DF2-99E0-4043-8888-714C35EAC00A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66C79C-4546-42E8-BBE4-393992E4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23AE43-4810-4BAB-84EE-52B8327DC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C698E-8FA2-4B8E-833F-21DBB5281E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619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02B8FEBF-3A50-4238-B75E-98E1F6F2F7BD}"/>
              </a:ext>
            </a:extLst>
          </p:cNvPr>
          <p:cNvGrpSpPr/>
          <p:nvPr/>
        </p:nvGrpSpPr>
        <p:grpSpPr>
          <a:xfrm>
            <a:off x="1" y="0"/>
            <a:ext cx="23571200" cy="13258800"/>
            <a:chOff x="1" y="0"/>
            <a:chExt cx="23571200" cy="132588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EBEEBA3-4050-4195-97FC-69589955C3EB}"/>
                </a:ext>
              </a:extLst>
            </p:cNvPr>
            <p:cNvGrpSpPr/>
            <p:nvPr/>
          </p:nvGrpSpPr>
          <p:grpSpPr>
            <a:xfrm>
              <a:off x="1" y="0"/>
              <a:ext cx="23571200" cy="13258800"/>
              <a:chOff x="1" y="0"/>
              <a:chExt cx="23571200" cy="13258800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C6852177-81D7-498A-8022-76B47F6C56E9}"/>
                  </a:ext>
                </a:extLst>
              </p:cNvPr>
              <p:cNvGrpSpPr/>
              <p:nvPr/>
            </p:nvGrpSpPr>
            <p:grpSpPr>
              <a:xfrm>
                <a:off x="1" y="0"/>
                <a:ext cx="23571200" cy="13258800"/>
                <a:chOff x="1" y="0"/>
                <a:chExt cx="23571200" cy="13258800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FA5D2603-6F32-47E3-B186-F97CC5D0E643}"/>
                    </a:ext>
                  </a:extLst>
                </p:cNvPr>
                <p:cNvGrpSpPr/>
                <p:nvPr/>
              </p:nvGrpSpPr>
              <p:grpSpPr>
                <a:xfrm>
                  <a:off x="1" y="0"/>
                  <a:ext cx="23571200" cy="13258800"/>
                  <a:chOff x="1" y="0"/>
                  <a:chExt cx="23571200" cy="13258800"/>
                </a:xfrm>
              </p:grpSpPr>
              <p:pic>
                <p:nvPicPr>
                  <p:cNvPr id="31" name="그림 30">
                    <a:extLst>
                      <a:ext uri="{FF2B5EF4-FFF2-40B4-BE49-F238E27FC236}">
                        <a16:creationId xmlns:a16="http://schemas.microsoft.com/office/drawing/2014/main" id="{47A41A5A-1F5F-4A69-A1CA-1750F10D06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" y="0"/>
                    <a:ext cx="23571200" cy="13258800"/>
                  </a:xfrm>
                  <a:prstGeom prst="rect">
                    <a:avLst/>
                  </a:prstGeom>
                </p:spPr>
              </p:pic>
              <p:pic>
                <p:nvPicPr>
                  <p:cNvPr id="32" name="그림 31">
                    <a:extLst>
                      <a:ext uri="{FF2B5EF4-FFF2-40B4-BE49-F238E27FC236}">
                        <a16:creationId xmlns:a16="http://schemas.microsoft.com/office/drawing/2014/main" id="{B07013B7-640F-4CA8-AE21-C02D7FC7D4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30542" t="7362" r="35210" b="88902"/>
                  <a:stretch/>
                </p:blipFill>
                <p:spPr>
                  <a:xfrm>
                    <a:off x="2271485" y="971550"/>
                    <a:ext cx="8072665" cy="495300"/>
                  </a:xfrm>
                  <a:prstGeom prst="rect">
                    <a:avLst/>
                  </a:prstGeom>
                </p:spPr>
              </p:pic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951A5BDE-BDE1-4C25-A297-33469FB22BBC}"/>
                      </a:ext>
                    </a:extLst>
                  </p:cNvPr>
                  <p:cNvSpPr/>
                  <p:nvPr/>
                </p:nvSpPr>
                <p:spPr>
                  <a:xfrm>
                    <a:off x="10344150" y="971550"/>
                    <a:ext cx="6826250" cy="4953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4" name="그림 33">
                    <a:extLst>
                      <a:ext uri="{FF2B5EF4-FFF2-40B4-BE49-F238E27FC236}">
                        <a16:creationId xmlns:a16="http://schemas.microsoft.com/office/drawing/2014/main" id="{13CE2C1C-00F2-4D14-A759-6090C87614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30989" y="2373993"/>
                    <a:ext cx="2631923" cy="1480457"/>
                  </a:xfrm>
                  <a:prstGeom prst="rect">
                    <a:avLst/>
                  </a:prstGeom>
                </p:spPr>
              </p:pic>
              <p:pic>
                <p:nvPicPr>
                  <p:cNvPr id="35" name="그림 34">
                    <a:extLst>
                      <a:ext uri="{FF2B5EF4-FFF2-40B4-BE49-F238E27FC236}">
                        <a16:creationId xmlns:a16="http://schemas.microsoft.com/office/drawing/2014/main" id="{3B08B559-5F03-4ECA-9779-D3535603E2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32317" y="3879851"/>
                    <a:ext cx="2444833" cy="482600"/>
                  </a:xfrm>
                  <a:prstGeom prst="rect">
                    <a:avLst/>
                  </a:prstGeom>
                </p:spPr>
              </p:pic>
              <p:pic>
                <p:nvPicPr>
                  <p:cNvPr id="37" name="그림 36">
                    <a:extLst>
                      <a:ext uri="{FF2B5EF4-FFF2-40B4-BE49-F238E27FC236}">
                        <a16:creationId xmlns:a16="http://schemas.microsoft.com/office/drawing/2014/main" id="{5E33396B-6266-454E-B364-B2132359C9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862912" y="3978256"/>
                    <a:ext cx="2267266" cy="466790"/>
                  </a:xfrm>
                  <a:prstGeom prst="rect">
                    <a:avLst/>
                  </a:prstGeom>
                </p:spPr>
              </p:pic>
              <p:pic>
                <p:nvPicPr>
                  <p:cNvPr id="38" name="그림 37">
                    <a:extLst>
                      <a:ext uri="{FF2B5EF4-FFF2-40B4-BE49-F238E27FC236}">
                        <a16:creationId xmlns:a16="http://schemas.microsoft.com/office/drawing/2014/main" id="{4E14F922-AE31-4007-9FDC-5C000B3959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230988" y="4362449"/>
                    <a:ext cx="1449211" cy="29687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872E14D2-ABC3-47CC-8A21-730AFE8AF7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1401" y="7229737"/>
                  <a:ext cx="305195" cy="278885"/>
                </a:xfrm>
                <a:prstGeom prst="ellipse">
                  <a:avLst/>
                </a:prstGeom>
              </p:spPr>
            </p:pic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C601E329-6DFD-4FA0-A4DA-2CCF0EE704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1501" y="7232397"/>
                  <a:ext cx="923925" cy="276225"/>
                </a:xfrm>
                <a:prstGeom prst="rect">
                  <a:avLst/>
                </a:prstGeom>
              </p:spPr>
            </p:pic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E1EBF3E8-F173-438E-9947-2F7382CE18AE}"/>
                    </a:ext>
                  </a:extLst>
                </p:cNvPr>
                <p:cNvSpPr/>
                <p:nvPr/>
              </p:nvSpPr>
              <p:spPr>
                <a:xfrm>
                  <a:off x="1685552" y="7229737"/>
                  <a:ext cx="135124" cy="276225"/>
                </a:xfrm>
                <a:prstGeom prst="rect">
                  <a:avLst/>
                </a:prstGeom>
                <a:solidFill>
                  <a:srgbClr val="F5F5F5"/>
                </a:solidFill>
                <a:ln>
                  <a:solidFill>
                    <a:srgbClr val="F5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2788DBF-4755-4E67-8034-41210E88A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62912" y="2373992"/>
                <a:ext cx="2631923" cy="1480457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61BE16A5-8672-4A8F-B300-F54F23CFC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77648" y="4973559"/>
                <a:ext cx="17794879" cy="7853462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3334175-949E-46E3-B19C-E20260612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04706" y="5095622"/>
                <a:ext cx="8569243" cy="3217094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42E062AF-0DD1-46E2-9090-AB0FD3BC6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94835" y="2170991"/>
                <a:ext cx="10965742" cy="5791909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608D3D4-795B-4791-9AA5-E1C5048A0651}"/>
                  </a:ext>
                </a:extLst>
              </p:cNvPr>
              <p:cNvSpPr/>
              <p:nvPr/>
            </p:nvSpPr>
            <p:spPr>
              <a:xfrm>
                <a:off x="1837952" y="7382137"/>
                <a:ext cx="135124" cy="276225"/>
              </a:xfrm>
              <a:prstGeom prst="rect">
                <a:avLst/>
              </a:prstGeom>
              <a:solidFill>
                <a:srgbClr val="F5F5F5"/>
              </a:solidFill>
              <a:ln>
                <a:solidFill>
                  <a:srgbClr val="F5F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AFD667E-488F-454A-B39D-880A46D21F87}"/>
                  </a:ext>
                </a:extLst>
              </p:cNvPr>
              <p:cNvSpPr/>
              <p:nvPr/>
            </p:nvSpPr>
            <p:spPr>
              <a:xfrm>
                <a:off x="141795" y="7658362"/>
                <a:ext cx="2558283" cy="3352538"/>
              </a:xfrm>
              <a:prstGeom prst="rect">
                <a:avLst/>
              </a:prstGeom>
              <a:solidFill>
                <a:srgbClr val="F5F5F5"/>
              </a:solidFill>
              <a:ln>
                <a:solidFill>
                  <a:srgbClr val="F5F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6FFA045-20B6-4832-B0F8-BE2B49378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27089" y="3879851"/>
              <a:ext cx="2886478" cy="83831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83CD8DA-6AD4-4CF7-B346-BF4EDFF54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49157" y="5104521"/>
              <a:ext cx="2886478" cy="83831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4E9B2C-B72B-472F-A66F-BDC5D36C39F5}"/>
                </a:ext>
              </a:extLst>
            </p:cNvPr>
            <p:cNvSpPr txBox="1"/>
            <p:nvPr/>
          </p:nvSpPr>
          <p:spPr>
            <a:xfrm>
              <a:off x="5175368" y="3884864"/>
              <a:ext cx="2444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버블 정렬 알고리즘</a:t>
              </a:r>
              <a:endPara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6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(Bubble Sort Algorithm)</a:t>
              </a:r>
              <a:endPara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6A9824-6F91-40E4-A374-4D3AE4698C72}"/>
                </a:ext>
              </a:extLst>
            </p:cNvPr>
            <p:cNvSpPr txBox="1"/>
            <p:nvPr/>
          </p:nvSpPr>
          <p:spPr>
            <a:xfrm>
              <a:off x="7783971" y="3881262"/>
              <a:ext cx="1553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버블 정렬 예시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0E5EC24-7705-457D-A96B-A0A84DE51E19}"/>
              </a:ext>
            </a:extLst>
          </p:cNvPr>
          <p:cNvSpPr txBox="1"/>
          <p:nvPr/>
        </p:nvSpPr>
        <p:spPr>
          <a:xfrm>
            <a:off x="197840" y="0"/>
            <a:ext cx="6333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버블정렬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소개하기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E0498A-81B8-4E6E-9A67-A4A8701D2314}"/>
              </a:ext>
            </a:extLst>
          </p:cNvPr>
          <p:cNvSpPr txBox="1"/>
          <p:nvPr/>
        </p:nvSpPr>
        <p:spPr>
          <a:xfrm>
            <a:off x="197840" y="425511"/>
            <a:ext cx="764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안동대학교 컴퓨터공학과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19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학번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이진욱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손정우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이주협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서경호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김재경</a:t>
            </a:r>
          </a:p>
        </p:txBody>
      </p:sp>
      <p:pic>
        <p:nvPicPr>
          <p:cNvPr id="3" name="그래픽 2" descr="커서">
            <a:extLst>
              <a:ext uri="{FF2B5EF4-FFF2-40B4-BE49-F238E27FC236}">
                <a16:creationId xmlns:a16="http://schemas.microsoft.com/office/drawing/2014/main" id="{2B6FBB92-F481-4D7E-AA12-477DD15065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10358" y="44917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4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0.25456 -0.24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34" y="-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4449E-3E2B-4F81-A7BD-BFF3B887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2674D52-673D-41C6-B6C8-489172606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63674">
            <a:off x="5611812" y="2691492"/>
            <a:ext cx="1385888" cy="1246302"/>
          </a:xfrm>
          <a:prstGeom prst="ellipse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A89E685-3DC2-4EF7-AD02-74FA87BF24EE}"/>
              </a:ext>
            </a:extLst>
          </p:cNvPr>
          <p:cNvGrpSpPr/>
          <p:nvPr/>
        </p:nvGrpSpPr>
        <p:grpSpPr>
          <a:xfrm>
            <a:off x="-2617092" y="-1923314"/>
            <a:ext cx="17154754" cy="11251872"/>
            <a:chOff x="-2617092" y="-1923314"/>
            <a:chExt cx="17154754" cy="1125187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DA24E0-BBDF-463A-AF1F-B814A88F8EF1}"/>
                </a:ext>
              </a:extLst>
            </p:cNvPr>
            <p:cNvSpPr/>
            <p:nvPr/>
          </p:nvSpPr>
          <p:spPr>
            <a:xfrm rot="811981">
              <a:off x="4985853" y="-637786"/>
              <a:ext cx="8543583" cy="963079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F35BC32-A1A6-451A-ADD0-3CB66AE94E9B}"/>
                </a:ext>
              </a:extLst>
            </p:cNvPr>
            <p:cNvSpPr/>
            <p:nvPr/>
          </p:nvSpPr>
          <p:spPr>
            <a:xfrm rot="811981">
              <a:off x="-2170369" y="-1923314"/>
              <a:ext cx="8543583" cy="963079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8FE0271-1337-4372-9EE8-CEA21226E156}"/>
                </a:ext>
              </a:extLst>
            </p:cNvPr>
            <p:cNvSpPr/>
            <p:nvPr/>
          </p:nvSpPr>
          <p:spPr>
            <a:xfrm>
              <a:off x="-2617092" y="-1672060"/>
              <a:ext cx="7639728" cy="5637975"/>
            </a:xfrm>
            <a:custGeom>
              <a:avLst/>
              <a:gdLst>
                <a:gd name="connsiteX0" fmla="*/ 3810892 w 7639728"/>
                <a:gd name="connsiteY0" fmla="*/ 345472 h 5637975"/>
                <a:gd name="connsiteX1" fmla="*/ 7620892 w 7639728"/>
                <a:gd name="connsiteY1" fmla="*/ 485172 h 5637975"/>
                <a:gd name="connsiteX2" fmla="*/ 5042792 w 7639728"/>
                <a:gd name="connsiteY2" fmla="*/ 5565172 h 5637975"/>
                <a:gd name="connsiteX3" fmla="*/ 892 w 7639728"/>
                <a:gd name="connsiteY3" fmla="*/ 3266472 h 5637975"/>
                <a:gd name="connsiteX4" fmla="*/ 4623692 w 7639728"/>
                <a:gd name="connsiteY4" fmla="*/ 193072 h 5637975"/>
                <a:gd name="connsiteX5" fmla="*/ 3810892 w 7639728"/>
                <a:gd name="connsiteY5" fmla="*/ 345472 h 563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9728" h="5637975">
                  <a:moveTo>
                    <a:pt x="3810892" y="345472"/>
                  </a:moveTo>
                  <a:cubicBezTo>
                    <a:pt x="4310425" y="394155"/>
                    <a:pt x="7415575" y="-384778"/>
                    <a:pt x="7620892" y="485172"/>
                  </a:cubicBezTo>
                  <a:cubicBezTo>
                    <a:pt x="7826209" y="1355122"/>
                    <a:pt x="6312792" y="5101622"/>
                    <a:pt x="5042792" y="5565172"/>
                  </a:cubicBezTo>
                  <a:cubicBezTo>
                    <a:pt x="3772792" y="6028722"/>
                    <a:pt x="70742" y="4161822"/>
                    <a:pt x="892" y="3266472"/>
                  </a:cubicBezTo>
                  <a:cubicBezTo>
                    <a:pt x="-68958" y="2371122"/>
                    <a:pt x="3984459" y="684139"/>
                    <a:pt x="4623692" y="193072"/>
                  </a:cubicBezTo>
                  <a:cubicBezTo>
                    <a:pt x="5262925" y="-297995"/>
                    <a:pt x="3311359" y="296789"/>
                    <a:pt x="3810892" y="34547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F8CB5DD9-E5EB-4A0C-913B-F2C5646970A2}"/>
                </a:ext>
              </a:extLst>
            </p:cNvPr>
            <p:cNvSpPr/>
            <p:nvPr/>
          </p:nvSpPr>
          <p:spPr>
            <a:xfrm>
              <a:off x="7381441" y="3965915"/>
              <a:ext cx="7156221" cy="5362643"/>
            </a:xfrm>
            <a:custGeom>
              <a:avLst/>
              <a:gdLst>
                <a:gd name="connsiteX0" fmla="*/ 827070 w 4300338"/>
                <a:gd name="connsiteY0" fmla="*/ 2819923 h 2831355"/>
                <a:gd name="connsiteX1" fmla="*/ 4298058 w 4300338"/>
                <a:gd name="connsiteY1" fmla="*/ 67392 h 2831355"/>
                <a:gd name="connsiteX2" fmla="*/ 257903 w 4300338"/>
                <a:gd name="connsiteY2" fmla="*/ 1009784 h 2831355"/>
                <a:gd name="connsiteX3" fmla="*/ 827070 w 4300338"/>
                <a:gd name="connsiteY3" fmla="*/ 2819923 h 283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0338" h="2831355">
                  <a:moveTo>
                    <a:pt x="827070" y="2819923"/>
                  </a:moveTo>
                  <a:cubicBezTo>
                    <a:pt x="1500429" y="2662858"/>
                    <a:pt x="4392919" y="369082"/>
                    <a:pt x="4298058" y="67392"/>
                  </a:cubicBezTo>
                  <a:cubicBezTo>
                    <a:pt x="4203197" y="-234298"/>
                    <a:pt x="831736" y="547919"/>
                    <a:pt x="257903" y="1009784"/>
                  </a:cubicBezTo>
                  <a:cubicBezTo>
                    <a:pt x="-315930" y="1471649"/>
                    <a:pt x="153711" y="2976988"/>
                    <a:pt x="827070" y="281992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래픽 12" descr="재생">
            <a:extLst>
              <a:ext uri="{FF2B5EF4-FFF2-40B4-BE49-F238E27FC236}">
                <a16:creationId xmlns:a16="http://schemas.microsoft.com/office/drawing/2014/main" id="{5627D6A2-8202-45BA-BEA0-7FF62084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6743" y="2971800"/>
            <a:ext cx="914400" cy="914400"/>
          </a:xfrm>
          <a:prstGeom prst="rect">
            <a:avLst/>
          </a:prstGeom>
        </p:spPr>
      </p:pic>
      <p:pic>
        <p:nvPicPr>
          <p:cNvPr id="4" name="그래픽 3" descr="일시 정지">
            <a:extLst>
              <a:ext uri="{FF2B5EF4-FFF2-40B4-BE49-F238E27FC236}">
                <a16:creationId xmlns:a16="http://schemas.microsoft.com/office/drawing/2014/main" id="{FFDFEF27-9678-4D1A-B04C-DF6B105C1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0396" y="297180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5035FC-E233-47D1-9453-D51A7A9B3FDA}"/>
              </a:ext>
            </a:extLst>
          </p:cNvPr>
          <p:cNvSpPr txBox="1"/>
          <p:nvPr/>
        </p:nvSpPr>
        <p:spPr>
          <a:xfrm>
            <a:off x="4263171" y="2921168"/>
            <a:ext cx="40831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64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64F7BAB-805E-47F8-93BB-2E6C078160A8}"/>
              </a:ext>
            </a:extLst>
          </p:cNvPr>
          <p:cNvGrpSpPr/>
          <p:nvPr/>
        </p:nvGrpSpPr>
        <p:grpSpPr>
          <a:xfrm>
            <a:off x="1" y="1"/>
            <a:ext cx="12409714" cy="6825446"/>
            <a:chOff x="1" y="1"/>
            <a:chExt cx="12409714" cy="682544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B93FEA6-7BC7-4FC6-B538-11971D4F309C}"/>
                </a:ext>
              </a:extLst>
            </p:cNvPr>
            <p:cNvGrpSpPr/>
            <p:nvPr/>
          </p:nvGrpSpPr>
          <p:grpSpPr>
            <a:xfrm>
              <a:off x="1" y="1"/>
              <a:ext cx="12409714" cy="6825446"/>
              <a:chOff x="1" y="1"/>
              <a:chExt cx="12409714" cy="682544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74AB38FF-E89A-4D25-91F6-12FB82D381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" y="1"/>
                <a:ext cx="12409714" cy="680701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62043202-1741-47D7-8E4B-D74E8F945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8691" y="949649"/>
                <a:ext cx="8438490" cy="4746651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0FCB021-C4E0-4516-A4BD-65CBD905E6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691" y="5762841"/>
                <a:ext cx="1213759" cy="245404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3EA114C-B56F-4E24-AD86-0DFAFFE48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4500" y="5771871"/>
                <a:ext cx="919232" cy="472748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9B8B6F6D-BEB8-40CF-BD23-A30EF6A18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141" y="6413955"/>
                <a:ext cx="305195" cy="310695"/>
              </a:xfrm>
              <a:prstGeom prst="ellipse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214EF472-D214-453A-9048-876C1C16F9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7932" y="6352699"/>
                <a:ext cx="919232" cy="472748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3DA19A-5C64-4972-8B2C-562A49AA6C38}"/>
                  </a:ext>
                </a:extLst>
              </p:cNvPr>
              <p:cNvSpPr txBox="1"/>
              <p:nvPr/>
            </p:nvSpPr>
            <p:spPr>
              <a:xfrm>
                <a:off x="958336" y="6406234"/>
                <a:ext cx="864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안동대학교</a:t>
                </a: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BACA7B4-1F32-40E6-802F-58F608B50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8692" y="949649"/>
              <a:ext cx="8438490" cy="4787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066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ABFA21-A395-449A-8FC9-DE8FA5383441}"/>
              </a:ext>
            </a:extLst>
          </p:cNvPr>
          <p:cNvGrpSpPr/>
          <p:nvPr/>
        </p:nvGrpSpPr>
        <p:grpSpPr>
          <a:xfrm>
            <a:off x="-857250" y="-1514475"/>
            <a:ext cx="18021300" cy="10420350"/>
            <a:chOff x="1" y="1"/>
            <a:chExt cx="12409714" cy="682544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B93FEA6-7BC7-4FC6-B538-11971D4F309C}"/>
                </a:ext>
              </a:extLst>
            </p:cNvPr>
            <p:cNvGrpSpPr/>
            <p:nvPr/>
          </p:nvGrpSpPr>
          <p:grpSpPr>
            <a:xfrm>
              <a:off x="1" y="1"/>
              <a:ext cx="12409714" cy="6825446"/>
              <a:chOff x="1" y="1"/>
              <a:chExt cx="12409714" cy="682544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74AB38FF-E89A-4D25-91F6-12FB82D381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" y="1"/>
                <a:ext cx="12409714" cy="680701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62043202-1741-47D7-8E4B-D74E8F945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8691" y="949649"/>
                <a:ext cx="8438490" cy="4746651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0FCB021-C4E0-4516-A4BD-65CBD905E6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691" y="5762841"/>
                <a:ext cx="1213759" cy="245404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3EA114C-B56F-4E24-AD86-0DFAFFE48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4500" y="5771871"/>
                <a:ext cx="919232" cy="472748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9B8B6F6D-BEB8-40CF-BD23-A30EF6A18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141" y="6413955"/>
                <a:ext cx="305195" cy="310695"/>
              </a:xfrm>
              <a:prstGeom prst="ellipse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214EF472-D214-453A-9048-876C1C16F9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7932" y="6352699"/>
                <a:ext cx="919232" cy="472748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3DA19A-5C64-4972-8B2C-562A49AA6C38}"/>
                  </a:ext>
                </a:extLst>
              </p:cNvPr>
              <p:cNvSpPr txBox="1"/>
              <p:nvPr/>
            </p:nvSpPr>
            <p:spPr>
              <a:xfrm>
                <a:off x="958336" y="6406234"/>
                <a:ext cx="864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안동대학교</a:t>
                </a: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BACA7B4-1F32-40E6-802F-58F608B50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8692" y="949649"/>
              <a:ext cx="8438490" cy="4746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132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77CE1EE-4E48-4DEC-A3A4-4E35A0CBCFB5}"/>
              </a:ext>
            </a:extLst>
          </p:cNvPr>
          <p:cNvSpPr/>
          <p:nvPr/>
        </p:nvSpPr>
        <p:spPr>
          <a:xfrm>
            <a:off x="3251199" y="1241722"/>
            <a:ext cx="5747657" cy="27395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42E3966-F72C-4120-A784-50D51F9EF3DB}"/>
              </a:ext>
            </a:extLst>
          </p:cNvPr>
          <p:cNvSpPr txBox="1"/>
          <p:nvPr/>
        </p:nvSpPr>
        <p:spPr>
          <a:xfrm>
            <a:off x="3022745" y="1155700"/>
            <a:ext cx="44053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 err="1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버블정렬</a:t>
            </a:r>
            <a:r>
              <a:rPr lang="ko-KR" altLang="en-US" sz="5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이란</a:t>
            </a:r>
            <a:r>
              <a:rPr lang="en-US" altLang="ko-KR" sz="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5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0" name="내용 개체 틀 4">
            <a:extLst>
              <a:ext uri="{FF2B5EF4-FFF2-40B4-BE49-F238E27FC236}">
                <a16:creationId xmlns:a16="http://schemas.microsoft.com/office/drawing/2014/main" id="{9FED2EE6-44E7-4548-A5CA-69F508D2F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63674">
            <a:off x="7520543" y="963436"/>
            <a:ext cx="1385888" cy="1246302"/>
          </a:xfrm>
          <a:prstGeom prst="ellipse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A102B2-7068-40D7-8AD9-F43BF0C3E19A}"/>
              </a:ext>
            </a:extLst>
          </p:cNvPr>
          <p:cNvSpPr txBox="1"/>
          <p:nvPr/>
        </p:nvSpPr>
        <p:spPr>
          <a:xfrm>
            <a:off x="2779847" y="2626855"/>
            <a:ext cx="6821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accent1"/>
                </a:solidFill>
              </a:rPr>
              <a:t>버블 정렬</a:t>
            </a:r>
            <a:r>
              <a:rPr lang="en-US" altLang="ko-KR" sz="3000" b="1" dirty="0">
                <a:solidFill>
                  <a:schemeClr val="accent1"/>
                </a:solidFill>
              </a:rPr>
              <a:t>(bubble sort)</a:t>
            </a:r>
            <a:r>
              <a:rPr lang="ko-KR" altLang="en-US" sz="3000" b="1" dirty="0"/>
              <a:t>은 서로 이웃한 데이터들을 비교하며 가장 큰 데이터를 가장 뒤로 보내며 정렬하는 방식</a:t>
            </a:r>
          </a:p>
        </p:txBody>
      </p:sp>
    </p:spTree>
    <p:extLst>
      <p:ext uri="{BB962C8B-B14F-4D97-AF65-F5344CB8AC3E}">
        <p14:creationId xmlns:p14="http://schemas.microsoft.com/office/powerpoint/2010/main" val="97210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/>
      <p:bldP spid="59" grpId="1"/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02B8FEBF-3A50-4238-B75E-98E1F6F2F7BD}"/>
              </a:ext>
            </a:extLst>
          </p:cNvPr>
          <p:cNvGrpSpPr/>
          <p:nvPr/>
        </p:nvGrpSpPr>
        <p:grpSpPr>
          <a:xfrm>
            <a:off x="1" y="0"/>
            <a:ext cx="23571200" cy="13258800"/>
            <a:chOff x="1" y="0"/>
            <a:chExt cx="23571200" cy="132588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EBEEBA3-4050-4195-97FC-69589955C3EB}"/>
                </a:ext>
              </a:extLst>
            </p:cNvPr>
            <p:cNvGrpSpPr/>
            <p:nvPr/>
          </p:nvGrpSpPr>
          <p:grpSpPr>
            <a:xfrm>
              <a:off x="1" y="0"/>
              <a:ext cx="23571200" cy="13258800"/>
              <a:chOff x="1" y="0"/>
              <a:chExt cx="23571200" cy="13258800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C6852177-81D7-498A-8022-76B47F6C56E9}"/>
                  </a:ext>
                </a:extLst>
              </p:cNvPr>
              <p:cNvGrpSpPr/>
              <p:nvPr/>
            </p:nvGrpSpPr>
            <p:grpSpPr>
              <a:xfrm>
                <a:off x="1" y="0"/>
                <a:ext cx="23571200" cy="13258800"/>
                <a:chOff x="1" y="0"/>
                <a:chExt cx="23571200" cy="13258800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FA5D2603-6F32-47E3-B186-F97CC5D0E643}"/>
                    </a:ext>
                  </a:extLst>
                </p:cNvPr>
                <p:cNvGrpSpPr/>
                <p:nvPr/>
              </p:nvGrpSpPr>
              <p:grpSpPr>
                <a:xfrm>
                  <a:off x="1" y="0"/>
                  <a:ext cx="23571200" cy="13258800"/>
                  <a:chOff x="1" y="0"/>
                  <a:chExt cx="23571200" cy="13258800"/>
                </a:xfrm>
              </p:grpSpPr>
              <p:pic>
                <p:nvPicPr>
                  <p:cNvPr id="31" name="그림 30">
                    <a:extLst>
                      <a:ext uri="{FF2B5EF4-FFF2-40B4-BE49-F238E27FC236}">
                        <a16:creationId xmlns:a16="http://schemas.microsoft.com/office/drawing/2014/main" id="{47A41A5A-1F5F-4A69-A1CA-1750F10D06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" y="0"/>
                    <a:ext cx="23571200" cy="13258800"/>
                  </a:xfrm>
                  <a:prstGeom prst="rect">
                    <a:avLst/>
                  </a:prstGeom>
                </p:spPr>
              </p:pic>
              <p:pic>
                <p:nvPicPr>
                  <p:cNvPr id="32" name="그림 31">
                    <a:extLst>
                      <a:ext uri="{FF2B5EF4-FFF2-40B4-BE49-F238E27FC236}">
                        <a16:creationId xmlns:a16="http://schemas.microsoft.com/office/drawing/2014/main" id="{B07013B7-640F-4CA8-AE21-C02D7FC7D4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30542" t="7362" r="35210" b="88902"/>
                  <a:stretch/>
                </p:blipFill>
                <p:spPr>
                  <a:xfrm>
                    <a:off x="2271485" y="971550"/>
                    <a:ext cx="8072665" cy="495300"/>
                  </a:xfrm>
                  <a:prstGeom prst="rect">
                    <a:avLst/>
                  </a:prstGeom>
                </p:spPr>
              </p:pic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951A5BDE-BDE1-4C25-A297-33469FB22BBC}"/>
                      </a:ext>
                    </a:extLst>
                  </p:cNvPr>
                  <p:cNvSpPr/>
                  <p:nvPr/>
                </p:nvSpPr>
                <p:spPr>
                  <a:xfrm>
                    <a:off x="10344150" y="971550"/>
                    <a:ext cx="6826250" cy="4953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4" name="그림 33">
                    <a:extLst>
                      <a:ext uri="{FF2B5EF4-FFF2-40B4-BE49-F238E27FC236}">
                        <a16:creationId xmlns:a16="http://schemas.microsoft.com/office/drawing/2014/main" id="{13CE2C1C-00F2-4D14-A759-6090C87614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30989" y="2373993"/>
                    <a:ext cx="2631923" cy="1480457"/>
                  </a:xfrm>
                  <a:prstGeom prst="rect">
                    <a:avLst/>
                  </a:prstGeom>
                </p:spPr>
              </p:pic>
              <p:pic>
                <p:nvPicPr>
                  <p:cNvPr id="35" name="그림 34">
                    <a:extLst>
                      <a:ext uri="{FF2B5EF4-FFF2-40B4-BE49-F238E27FC236}">
                        <a16:creationId xmlns:a16="http://schemas.microsoft.com/office/drawing/2014/main" id="{3B08B559-5F03-4ECA-9779-D3535603E2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32317" y="3879851"/>
                    <a:ext cx="2444833" cy="482600"/>
                  </a:xfrm>
                  <a:prstGeom prst="rect">
                    <a:avLst/>
                  </a:prstGeom>
                </p:spPr>
              </p:pic>
              <p:pic>
                <p:nvPicPr>
                  <p:cNvPr id="37" name="그림 36">
                    <a:extLst>
                      <a:ext uri="{FF2B5EF4-FFF2-40B4-BE49-F238E27FC236}">
                        <a16:creationId xmlns:a16="http://schemas.microsoft.com/office/drawing/2014/main" id="{5E33396B-6266-454E-B364-B2132359C9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862912" y="3978256"/>
                    <a:ext cx="2267266" cy="466790"/>
                  </a:xfrm>
                  <a:prstGeom prst="rect">
                    <a:avLst/>
                  </a:prstGeom>
                </p:spPr>
              </p:pic>
              <p:pic>
                <p:nvPicPr>
                  <p:cNvPr id="38" name="그림 37">
                    <a:extLst>
                      <a:ext uri="{FF2B5EF4-FFF2-40B4-BE49-F238E27FC236}">
                        <a16:creationId xmlns:a16="http://schemas.microsoft.com/office/drawing/2014/main" id="{4E14F922-AE31-4007-9FDC-5C000B3959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230988" y="4362449"/>
                    <a:ext cx="1449211" cy="29687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872E14D2-ABC3-47CC-8A21-730AFE8AF7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1401" y="7229737"/>
                  <a:ext cx="305195" cy="278885"/>
                </a:xfrm>
                <a:prstGeom prst="ellipse">
                  <a:avLst/>
                </a:prstGeom>
              </p:spPr>
            </p:pic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C601E329-6DFD-4FA0-A4DA-2CCF0EE704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1501" y="7232397"/>
                  <a:ext cx="923925" cy="276225"/>
                </a:xfrm>
                <a:prstGeom prst="rect">
                  <a:avLst/>
                </a:prstGeom>
              </p:spPr>
            </p:pic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E1EBF3E8-F173-438E-9947-2F7382CE18AE}"/>
                    </a:ext>
                  </a:extLst>
                </p:cNvPr>
                <p:cNvSpPr/>
                <p:nvPr/>
              </p:nvSpPr>
              <p:spPr>
                <a:xfrm>
                  <a:off x="1685552" y="7229737"/>
                  <a:ext cx="135124" cy="276225"/>
                </a:xfrm>
                <a:prstGeom prst="rect">
                  <a:avLst/>
                </a:prstGeom>
                <a:solidFill>
                  <a:srgbClr val="F5F5F5"/>
                </a:solidFill>
                <a:ln>
                  <a:solidFill>
                    <a:srgbClr val="F5F5F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2788DBF-4755-4E67-8034-41210E88A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62912" y="2373992"/>
                <a:ext cx="2631923" cy="1480457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61BE16A5-8672-4A8F-B300-F54F23CFC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77648" y="4973559"/>
                <a:ext cx="17794879" cy="7853462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3334175-949E-46E3-B19C-E20260612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04706" y="5095622"/>
                <a:ext cx="8569243" cy="3217094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42E062AF-0DD1-46E2-9090-AB0FD3BC6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94835" y="2170991"/>
                <a:ext cx="10965742" cy="5791909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608D3D4-795B-4791-9AA5-E1C5048A0651}"/>
                  </a:ext>
                </a:extLst>
              </p:cNvPr>
              <p:cNvSpPr/>
              <p:nvPr/>
            </p:nvSpPr>
            <p:spPr>
              <a:xfrm>
                <a:off x="1837952" y="7382137"/>
                <a:ext cx="135124" cy="276225"/>
              </a:xfrm>
              <a:prstGeom prst="rect">
                <a:avLst/>
              </a:prstGeom>
              <a:solidFill>
                <a:srgbClr val="F5F5F5"/>
              </a:solidFill>
              <a:ln>
                <a:solidFill>
                  <a:srgbClr val="F5F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AFD667E-488F-454A-B39D-880A46D21F87}"/>
                  </a:ext>
                </a:extLst>
              </p:cNvPr>
              <p:cNvSpPr/>
              <p:nvPr/>
            </p:nvSpPr>
            <p:spPr>
              <a:xfrm>
                <a:off x="141795" y="7658362"/>
                <a:ext cx="2558283" cy="3352538"/>
              </a:xfrm>
              <a:prstGeom prst="rect">
                <a:avLst/>
              </a:prstGeom>
              <a:solidFill>
                <a:srgbClr val="F5F5F5"/>
              </a:solidFill>
              <a:ln>
                <a:solidFill>
                  <a:srgbClr val="F5F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6FFA045-20B6-4832-B0F8-BE2B49378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27089" y="3879851"/>
              <a:ext cx="2886478" cy="83831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83CD8DA-6AD4-4CF7-B346-BF4EDFF54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49157" y="5104521"/>
              <a:ext cx="2886478" cy="83831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4E9B2C-B72B-472F-A66F-BDC5D36C39F5}"/>
                </a:ext>
              </a:extLst>
            </p:cNvPr>
            <p:cNvSpPr txBox="1"/>
            <p:nvPr/>
          </p:nvSpPr>
          <p:spPr>
            <a:xfrm>
              <a:off x="5175368" y="3884864"/>
              <a:ext cx="2444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버블 정렬 알고리즘</a:t>
              </a:r>
              <a:endPara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16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(Bubble Sort Algorithm)</a:t>
              </a:r>
              <a:endPara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6A9824-6F91-40E4-A374-4D3AE4698C72}"/>
                </a:ext>
              </a:extLst>
            </p:cNvPr>
            <p:cNvSpPr txBox="1"/>
            <p:nvPr/>
          </p:nvSpPr>
          <p:spPr>
            <a:xfrm>
              <a:off x="7783971" y="3881262"/>
              <a:ext cx="1553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버블 정렬 예시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0E5EC24-7705-457D-A96B-A0A84DE51E19}"/>
              </a:ext>
            </a:extLst>
          </p:cNvPr>
          <p:cNvSpPr txBox="1"/>
          <p:nvPr/>
        </p:nvSpPr>
        <p:spPr>
          <a:xfrm>
            <a:off x="197840" y="0"/>
            <a:ext cx="6333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버블정렬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소개하기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E0498A-81B8-4E6E-9A67-A4A8701D2314}"/>
              </a:ext>
            </a:extLst>
          </p:cNvPr>
          <p:cNvSpPr txBox="1"/>
          <p:nvPr/>
        </p:nvSpPr>
        <p:spPr>
          <a:xfrm>
            <a:off x="197840" y="425511"/>
            <a:ext cx="764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안동대학교 컴퓨터공학과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19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학번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이진욱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손정우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이주협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서경호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김재경</a:t>
            </a:r>
          </a:p>
        </p:txBody>
      </p:sp>
      <p:pic>
        <p:nvPicPr>
          <p:cNvPr id="3" name="그래픽 2" descr="커서">
            <a:extLst>
              <a:ext uri="{FF2B5EF4-FFF2-40B4-BE49-F238E27FC236}">
                <a16:creationId xmlns:a16="http://schemas.microsoft.com/office/drawing/2014/main" id="{2B6FBB92-F481-4D7E-AA12-477DD15065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10358" y="44917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9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0.0375 -0.25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-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93FEA6-7BC7-4FC6-B538-11971D4F309C}"/>
              </a:ext>
            </a:extLst>
          </p:cNvPr>
          <p:cNvGrpSpPr/>
          <p:nvPr/>
        </p:nvGrpSpPr>
        <p:grpSpPr>
          <a:xfrm>
            <a:off x="1" y="1"/>
            <a:ext cx="12409714" cy="6825446"/>
            <a:chOff x="1" y="1"/>
            <a:chExt cx="12409714" cy="682544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4AB38FF-E89A-4D25-91F6-12FB82D38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12409714" cy="680701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2043202-1741-47D7-8E4B-D74E8F945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691" y="949649"/>
              <a:ext cx="8438490" cy="474665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0FCB021-C4E0-4516-A4BD-65CBD905E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691" y="5762841"/>
              <a:ext cx="1213759" cy="24540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3EA114C-B56F-4E24-AD86-0DFAFFE48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4500" y="5771871"/>
              <a:ext cx="919232" cy="47274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B8B6F6D-BEB8-40CF-BD23-A30EF6A18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141" y="6413955"/>
              <a:ext cx="305195" cy="310695"/>
            </a:xfrm>
            <a:prstGeom prst="ellipse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14EF472-D214-453A-9048-876C1C16F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932" y="6352699"/>
              <a:ext cx="919232" cy="4727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3DA19A-5C64-4972-8B2C-562A49AA6C38}"/>
                </a:ext>
              </a:extLst>
            </p:cNvPr>
            <p:cNvSpPr txBox="1"/>
            <p:nvPr/>
          </p:nvSpPr>
          <p:spPr>
            <a:xfrm>
              <a:off x="958336" y="6406234"/>
              <a:ext cx="8641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안동대학교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0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4877111-E42E-4630-BE92-BFDF858B2E5D}"/>
              </a:ext>
            </a:extLst>
          </p:cNvPr>
          <p:cNvGrpSpPr/>
          <p:nvPr/>
        </p:nvGrpSpPr>
        <p:grpSpPr>
          <a:xfrm>
            <a:off x="-876300" y="-1390649"/>
            <a:ext cx="17945100" cy="9944100"/>
            <a:chOff x="1" y="1"/>
            <a:chExt cx="12409714" cy="682544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4AB38FF-E89A-4D25-91F6-12FB82D38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12409714" cy="680701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2043202-1741-47D7-8E4B-D74E8F9459F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997" y="955655"/>
              <a:ext cx="8432058" cy="471955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0FCB021-C4E0-4516-A4BD-65CBD905E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691" y="5762841"/>
              <a:ext cx="1213759" cy="24540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3EA114C-B56F-4E24-AD86-0DFAFFE48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4500" y="5771871"/>
              <a:ext cx="919232" cy="47274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B8B6F6D-BEB8-40CF-BD23-A30EF6A18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141" y="6413955"/>
              <a:ext cx="305195" cy="310695"/>
            </a:xfrm>
            <a:prstGeom prst="ellipse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14EF472-D214-453A-9048-876C1C16F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932" y="6352699"/>
              <a:ext cx="919232" cy="4727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3DA19A-5C64-4972-8B2C-562A49AA6C38}"/>
                </a:ext>
              </a:extLst>
            </p:cNvPr>
            <p:cNvSpPr txBox="1"/>
            <p:nvPr/>
          </p:nvSpPr>
          <p:spPr>
            <a:xfrm>
              <a:off x="958336" y="6406234"/>
              <a:ext cx="8641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안동대학교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333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5AB016A-DE5D-472E-AAA0-B721518A031C}"/>
              </a:ext>
            </a:extLst>
          </p:cNvPr>
          <p:cNvSpPr/>
          <p:nvPr/>
        </p:nvSpPr>
        <p:spPr>
          <a:xfrm rot="811981">
            <a:off x="4985853" y="-637786"/>
            <a:ext cx="8543583" cy="96307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4308F9-1C71-4364-86F7-3E49F7EC73E1}"/>
              </a:ext>
            </a:extLst>
          </p:cNvPr>
          <p:cNvSpPr/>
          <p:nvPr/>
        </p:nvSpPr>
        <p:spPr>
          <a:xfrm rot="811981">
            <a:off x="-2170369" y="-1923314"/>
            <a:ext cx="8543583" cy="96307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47D98B7E-56A0-4285-B687-4DD43F80DC7E}"/>
              </a:ext>
            </a:extLst>
          </p:cNvPr>
          <p:cNvSpPr/>
          <p:nvPr/>
        </p:nvSpPr>
        <p:spPr>
          <a:xfrm>
            <a:off x="-2617092" y="-1672060"/>
            <a:ext cx="7639728" cy="5637975"/>
          </a:xfrm>
          <a:custGeom>
            <a:avLst/>
            <a:gdLst>
              <a:gd name="connsiteX0" fmla="*/ 3810892 w 7639728"/>
              <a:gd name="connsiteY0" fmla="*/ 345472 h 5637975"/>
              <a:gd name="connsiteX1" fmla="*/ 7620892 w 7639728"/>
              <a:gd name="connsiteY1" fmla="*/ 485172 h 5637975"/>
              <a:gd name="connsiteX2" fmla="*/ 5042792 w 7639728"/>
              <a:gd name="connsiteY2" fmla="*/ 5565172 h 5637975"/>
              <a:gd name="connsiteX3" fmla="*/ 892 w 7639728"/>
              <a:gd name="connsiteY3" fmla="*/ 3266472 h 5637975"/>
              <a:gd name="connsiteX4" fmla="*/ 4623692 w 7639728"/>
              <a:gd name="connsiteY4" fmla="*/ 193072 h 5637975"/>
              <a:gd name="connsiteX5" fmla="*/ 3810892 w 7639728"/>
              <a:gd name="connsiteY5" fmla="*/ 345472 h 563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39728" h="5637975">
                <a:moveTo>
                  <a:pt x="3810892" y="345472"/>
                </a:moveTo>
                <a:cubicBezTo>
                  <a:pt x="4310425" y="394155"/>
                  <a:pt x="7415575" y="-384778"/>
                  <a:pt x="7620892" y="485172"/>
                </a:cubicBezTo>
                <a:cubicBezTo>
                  <a:pt x="7826209" y="1355122"/>
                  <a:pt x="6312792" y="5101622"/>
                  <a:pt x="5042792" y="5565172"/>
                </a:cubicBezTo>
                <a:cubicBezTo>
                  <a:pt x="3772792" y="6028722"/>
                  <a:pt x="70742" y="4161822"/>
                  <a:pt x="892" y="3266472"/>
                </a:cubicBezTo>
                <a:cubicBezTo>
                  <a:pt x="-68958" y="2371122"/>
                  <a:pt x="3984459" y="684139"/>
                  <a:pt x="4623692" y="193072"/>
                </a:cubicBezTo>
                <a:cubicBezTo>
                  <a:pt x="5262925" y="-297995"/>
                  <a:pt x="3311359" y="296789"/>
                  <a:pt x="3810892" y="3454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막대 그래프 상향 추세">
            <a:extLst>
              <a:ext uri="{FF2B5EF4-FFF2-40B4-BE49-F238E27FC236}">
                <a16:creationId xmlns:a16="http://schemas.microsoft.com/office/drawing/2014/main" id="{3737CA08-A926-4D86-85C1-AEB2265C4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414" y="296670"/>
            <a:ext cx="2217576" cy="2217576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36A78B8D-5F83-43E4-B860-2EB38CA3C295}"/>
              </a:ext>
            </a:extLst>
          </p:cNvPr>
          <p:cNvSpPr/>
          <p:nvPr/>
        </p:nvSpPr>
        <p:spPr>
          <a:xfrm>
            <a:off x="7381440" y="3965915"/>
            <a:ext cx="7156221" cy="5362643"/>
          </a:xfrm>
          <a:custGeom>
            <a:avLst/>
            <a:gdLst>
              <a:gd name="connsiteX0" fmla="*/ 827070 w 4300338"/>
              <a:gd name="connsiteY0" fmla="*/ 2819923 h 2831355"/>
              <a:gd name="connsiteX1" fmla="*/ 4298058 w 4300338"/>
              <a:gd name="connsiteY1" fmla="*/ 67392 h 2831355"/>
              <a:gd name="connsiteX2" fmla="*/ 257903 w 4300338"/>
              <a:gd name="connsiteY2" fmla="*/ 1009784 h 2831355"/>
              <a:gd name="connsiteX3" fmla="*/ 827070 w 4300338"/>
              <a:gd name="connsiteY3" fmla="*/ 2819923 h 283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0338" h="2831355">
                <a:moveTo>
                  <a:pt x="827070" y="2819923"/>
                </a:moveTo>
                <a:cubicBezTo>
                  <a:pt x="1500429" y="2662858"/>
                  <a:pt x="4392919" y="369082"/>
                  <a:pt x="4298058" y="67392"/>
                </a:cubicBezTo>
                <a:cubicBezTo>
                  <a:pt x="4203197" y="-234298"/>
                  <a:pt x="831736" y="547919"/>
                  <a:pt x="257903" y="1009784"/>
                </a:cubicBezTo>
                <a:cubicBezTo>
                  <a:pt x="-315930" y="1471649"/>
                  <a:pt x="153711" y="2976988"/>
                  <a:pt x="827070" y="281992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03A4-50B8-4FEF-B6C6-DE525E894042}"/>
              </a:ext>
            </a:extLst>
          </p:cNvPr>
          <p:cNvSpPr txBox="1"/>
          <p:nvPr/>
        </p:nvSpPr>
        <p:spPr>
          <a:xfrm>
            <a:off x="3090147" y="589850"/>
            <a:ext cx="74675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유튜버들의</a:t>
            </a:r>
            <a:r>
              <a:rPr lang="ko-KR" altLang="en-US" sz="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구독자 수에 따른 </a:t>
            </a:r>
            <a:r>
              <a:rPr lang="ko-KR" altLang="en-US" sz="5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버블정렬</a:t>
            </a:r>
            <a:r>
              <a:rPr lang="ko-KR" altLang="en-US" sz="5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예시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9D81D2-91B1-4DFF-9592-701425EF24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50" r="12750"/>
          <a:stretch/>
        </p:blipFill>
        <p:spPr>
          <a:xfrm>
            <a:off x="5404661" y="3307335"/>
            <a:ext cx="2147593" cy="2147593"/>
          </a:xfrm>
          <a:prstGeom prst="ellipse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4F31DA-1CD3-498C-AE55-828538A696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76" r="8376"/>
          <a:stretch/>
        </p:blipFill>
        <p:spPr>
          <a:xfrm>
            <a:off x="3025540" y="2607853"/>
            <a:ext cx="2147593" cy="2147593"/>
          </a:xfrm>
          <a:prstGeom prst="ellipse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2B3666-1442-4710-80AE-86E32D279C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09" r="7609"/>
          <a:stretch/>
        </p:blipFill>
        <p:spPr>
          <a:xfrm>
            <a:off x="7733516" y="2572582"/>
            <a:ext cx="2147594" cy="2147594"/>
          </a:xfrm>
          <a:prstGeom prst="ellipse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F20793-01BF-4D02-8BE8-3987CFF73C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828" r="17828"/>
          <a:stretch/>
        </p:blipFill>
        <p:spPr>
          <a:xfrm>
            <a:off x="576135" y="3307336"/>
            <a:ext cx="2147593" cy="2147593"/>
          </a:xfrm>
          <a:prstGeom prst="ellipse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B9A9BB-B3D0-4C2B-ADDD-C2C1B701D9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422" t="-856" r="24310" b="856"/>
          <a:stretch/>
        </p:blipFill>
        <p:spPr>
          <a:xfrm>
            <a:off x="9961415" y="3287581"/>
            <a:ext cx="2147594" cy="2147594"/>
          </a:xfrm>
          <a:prstGeom prst="ellipse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CB8D2B9D-4AE0-43F3-8162-DBE095A7C6AE}"/>
              </a:ext>
            </a:extLst>
          </p:cNvPr>
          <p:cNvGrpSpPr/>
          <p:nvPr/>
        </p:nvGrpSpPr>
        <p:grpSpPr>
          <a:xfrm>
            <a:off x="3270320" y="7013887"/>
            <a:ext cx="1658034" cy="1168609"/>
            <a:chOff x="-2617092" y="-1923314"/>
            <a:chExt cx="17154754" cy="1125187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EEB11FE6-C155-438B-B6D8-36758DB934E0}"/>
                </a:ext>
              </a:extLst>
            </p:cNvPr>
            <p:cNvGrpSpPr/>
            <p:nvPr/>
          </p:nvGrpSpPr>
          <p:grpSpPr>
            <a:xfrm>
              <a:off x="-2617092" y="-1923314"/>
              <a:ext cx="17154754" cy="11251872"/>
              <a:chOff x="-2617092" y="-1923314"/>
              <a:chExt cx="17154754" cy="11251872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D3617233-C66E-4027-B429-10750657603A}"/>
                  </a:ext>
                </a:extLst>
              </p:cNvPr>
              <p:cNvSpPr/>
              <p:nvPr/>
            </p:nvSpPr>
            <p:spPr>
              <a:xfrm rot="811981">
                <a:off x="4985853" y="-637786"/>
                <a:ext cx="8543583" cy="963079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E10FC845-600C-42B0-8447-0C73060A319F}"/>
                  </a:ext>
                </a:extLst>
              </p:cNvPr>
              <p:cNvSpPr/>
              <p:nvPr/>
            </p:nvSpPr>
            <p:spPr>
              <a:xfrm rot="811981">
                <a:off x="-2170369" y="-1923314"/>
                <a:ext cx="8543583" cy="963079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86F7D6A9-3508-47CC-B439-4A99E3F88511}"/>
                  </a:ext>
                </a:extLst>
              </p:cNvPr>
              <p:cNvSpPr/>
              <p:nvPr/>
            </p:nvSpPr>
            <p:spPr>
              <a:xfrm>
                <a:off x="-2617092" y="-1672060"/>
                <a:ext cx="7639728" cy="5637975"/>
              </a:xfrm>
              <a:custGeom>
                <a:avLst/>
                <a:gdLst>
                  <a:gd name="connsiteX0" fmla="*/ 3810892 w 7639728"/>
                  <a:gd name="connsiteY0" fmla="*/ 345472 h 5637975"/>
                  <a:gd name="connsiteX1" fmla="*/ 7620892 w 7639728"/>
                  <a:gd name="connsiteY1" fmla="*/ 485172 h 5637975"/>
                  <a:gd name="connsiteX2" fmla="*/ 5042792 w 7639728"/>
                  <a:gd name="connsiteY2" fmla="*/ 5565172 h 5637975"/>
                  <a:gd name="connsiteX3" fmla="*/ 892 w 7639728"/>
                  <a:gd name="connsiteY3" fmla="*/ 3266472 h 5637975"/>
                  <a:gd name="connsiteX4" fmla="*/ 4623692 w 7639728"/>
                  <a:gd name="connsiteY4" fmla="*/ 193072 h 5637975"/>
                  <a:gd name="connsiteX5" fmla="*/ 3810892 w 7639728"/>
                  <a:gd name="connsiteY5" fmla="*/ 345472 h 563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39728" h="5637975">
                    <a:moveTo>
                      <a:pt x="3810892" y="345472"/>
                    </a:moveTo>
                    <a:cubicBezTo>
                      <a:pt x="4310425" y="394155"/>
                      <a:pt x="7415575" y="-384778"/>
                      <a:pt x="7620892" y="485172"/>
                    </a:cubicBezTo>
                    <a:cubicBezTo>
                      <a:pt x="7826209" y="1355122"/>
                      <a:pt x="6312792" y="5101622"/>
                      <a:pt x="5042792" y="5565172"/>
                    </a:cubicBezTo>
                    <a:cubicBezTo>
                      <a:pt x="3772792" y="6028722"/>
                      <a:pt x="70742" y="4161822"/>
                      <a:pt x="892" y="3266472"/>
                    </a:cubicBezTo>
                    <a:cubicBezTo>
                      <a:pt x="-68958" y="2371122"/>
                      <a:pt x="3984459" y="684139"/>
                      <a:pt x="4623692" y="193072"/>
                    </a:cubicBezTo>
                    <a:cubicBezTo>
                      <a:pt x="5262925" y="-297995"/>
                      <a:pt x="3311359" y="296789"/>
                      <a:pt x="3810892" y="34547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B708DE76-C960-40EC-B63C-5C1057BE1ACB}"/>
                  </a:ext>
                </a:extLst>
              </p:cNvPr>
              <p:cNvSpPr/>
              <p:nvPr/>
            </p:nvSpPr>
            <p:spPr>
              <a:xfrm>
                <a:off x="7381441" y="3965915"/>
                <a:ext cx="7156221" cy="5362643"/>
              </a:xfrm>
              <a:custGeom>
                <a:avLst/>
                <a:gdLst>
                  <a:gd name="connsiteX0" fmla="*/ 827070 w 4300338"/>
                  <a:gd name="connsiteY0" fmla="*/ 2819923 h 2831355"/>
                  <a:gd name="connsiteX1" fmla="*/ 4298058 w 4300338"/>
                  <a:gd name="connsiteY1" fmla="*/ 67392 h 2831355"/>
                  <a:gd name="connsiteX2" fmla="*/ 257903 w 4300338"/>
                  <a:gd name="connsiteY2" fmla="*/ 1009784 h 2831355"/>
                  <a:gd name="connsiteX3" fmla="*/ 827070 w 4300338"/>
                  <a:gd name="connsiteY3" fmla="*/ 2819923 h 283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00338" h="2831355">
                    <a:moveTo>
                      <a:pt x="827070" y="2819923"/>
                    </a:moveTo>
                    <a:cubicBezTo>
                      <a:pt x="1500429" y="2662858"/>
                      <a:pt x="4392919" y="369082"/>
                      <a:pt x="4298058" y="67392"/>
                    </a:cubicBezTo>
                    <a:cubicBezTo>
                      <a:pt x="4203197" y="-234298"/>
                      <a:pt x="831736" y="547919"/>
                      <a:pt x="257903" y="1009784"/>
                    </a:cubicBezTo>
                    <a:cubicBezTo>
                      <a:pt x="-315930" y="1471649"/>
                      <a:pt x="153711" y="2976988"/>
                      <a:pt x="827070" y="281992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5E316FFD-D140-4EDA-8BCE-6DB842D97E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0" r="12750"/>
            <a:stretch/>
          </p:blipFill>
          <p:spPr>
            <a:xfrm>
              <a:off x="5428026" y="454129"/>
              <a:ext cx="1335948" cy="1335948"/>
            </a:xfrm>
            <a:prstGeom prst="ellipse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33642E8-0F3F-4BF8-A886-0DC1D29F4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76" r="8376"/>
            <a:stretch/>
          </p:blipFill>
          <p:spPr>
            <a:xfrm>
              <a:off x="3118211" y="454129"/>
              <a:ext cx="1335948" cy="1335948"/>
            </a:xfrm>
            <a:prstGeom prst="ellipse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4B23009-C47C-430F-8086-4034BD730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09" r="7609"/>
            <a:stretch/>
          </p:blipFill>
          <p:spPr>
            <a:xfrm>
              <a:off x="7737840" y="454129"/>
              <a:ext cx="1335948" cy="1335948"/>
            </a:xfrm>
            <a:prstGeom prst="ellipse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0CA92FE-250E-4308-990E-2B5C14D80E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828" r="17828"/>
            <a:stretch/>
          </p:blipFill>
          <p:spPr>
            <a:xfrm>
              <a:off x="762000" y="454130"/>
              <a:ext cx="1335947" cy="1335947"/>
            </a:xfrm>
            <a:prstGeom prst="ellipse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56371F62-1C6C-48BD-B14E-CD71CAC09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422" t="-856" r="24310" b="856"/>
            <a:stretch/>
          </p:blipFill>
          <p:spPr>
            <a:xfrm>
              <a:off x="10094052" y="454129"/>
              <a:ext cx="1335948" cy="1335948"/>
            </a:xfrm>
            <a:prstGeom prst="ellipse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07D5BEB-23EA-4B65-902A-0A59CCE0A86A}"/>
                </a:ext>
              </a:extLst>
            </p:cNvPr>
            <p:cNvGrpSpPr/>
            <p:nvPr/>
          </p:nvGrpSpPr>
          <p:grpSpPr>
            <a:xfrm>
              <a:off x="3977628" y="7327106"/>
              <a:ext cx="839642" cy="570988"/>
              <a:chOff x="-2617092" y="-1923314"/>
              <a:chExt cx="17154754" cy="11251872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1AE1D83-69BD-4BE3-B4D0-5ED8FA23CD1D}"/>
                  </a:ext>
                </a:extLst>
              </p:cNvPr>
              <p:cNvSpPr/>
              <p:nvPr/>
            </p:nvSpPr>
            <p:spPr>
              <a:xfrm rot="811981">
                <a:off x="4985853" y="-637786"/>
                <a:ext cx="8543583" cy="963079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86E99771-ECA2-40BE-9048-CAA7B5B5E6AB}"/>
                  </a:ext>
                </a:extLst>
              </p:cNvPr>
              <p:cNvSpPr/>
              <p:nvPr/>
            </p:nvSpPr>
            <p:spPr>
              <a:xfrm rot="811981">
                <a:off x="-2170369" y="-1923314"/>
                <a:ext cx="8543583" cy="963079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2750E77D-5F7F-4F1F-B454-04F627BD07BD}"/>
                  </a:ext>
                </a:extLst>
              </p:cNvPr>
              <p:cNvSpPr/>
              <p:nvPr/>
            </p:nvSpPr>
            <p:spPr>
              <a:xfrm>
                <a:off x="-2617092" y="-1672060"/>
                <a:ext cx="7639728" cy="5637975"/>
              </a:xfrm>
              <a:custGeom>
                <a:avLst/>
                <a:gdLst>
                  <a:gd name="connsiteX0" fmla="*/ 3810892 w 7639728"/>
                  <a:gd name="connsiteY0" fmla="*/ 345472 h 5637975"/>
                  <a:gd name="connsiteX1" fmla="*/ 7620892 w 7639728"/>
                  <a:gd name="connsiteY1" fmla="*/ 485172 h 5637975"/>
                  <a:gd name="connsiteX2" fmla="*/ 5042792 w 7639728"/>
                  <a:gd name="connsiteY2" fmla="*/ 5565172 h 5637975"/>
                  <a:gd name="connsiteX3" fmla="*/ 892 w 7639728"/>
                  <a:gd name="connsiteY3" fmla="*/ 3266472 h 5637975"/>
                  <a:gd name="connsiteX4" fmla="*/ 4623692 w 7639728"/>
                  <a:gd name="connsiteY4" fmla="*/ 193072 h 5637975"/>
                  <a:gd name="connsiteX5" fmla="*/ 3810892 w 7639728"/>
                  <a:gd name="connsiteY5" fmla="*/ 345472 h 563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39728" h="5637975">
                    <a:moveTo>
                      <a:pt x="3810892" y="345472"/>
                    </a:moveTo>
                    <a:cubicBezTo>
                      <a:pt x="4310425" y="394155"/>
                      <a:pt x="7415575" y="-384778"/>
                      <a:pt x="7620892" y="485172"/>
                    </a:cubicBezTo>
                    <a:cubicBezTo>
                      <a:pt x="7826209" y="1355122"/>
                      <a:pt x="6312792" y="5101622"/>
                      <a:pt x="5042792" y="5565172"/>
                    </a:cubicBezTo>
                    <a:cubicBezTo>
                      <a:pt x="3772792" y="6028722"/>
                      <a:pt x="70742" y="4161822"/>
                      <a:pt x="892" y="3266472"/>
                    </a:cubicBezTo>
                    <a:cubicBezTo>
                      <a:pt x="-68958" y="2371122"/>
                      <a:pt x="3984459" y="684139"/>
                      <a:pt x="4623692" y="193072"/>
                    </a:cubicBezTo>
                    <a:cubicBezTo>
                      <a:pt x="5262925" y="-297995"/>
                      <a:pt x="3311359" y="296789"/>
                      <a:pt x="3810892" y="34547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5" name="그래픽 54" descr="막대 그래프 상향 추세">
                <a:extLst>
                  <a:ext uri="{FF2B5EF4-FFF2-40B4-BE49-F238E27FC236}">
                    <a16:creationId xmlns:a16="http://schemas.microsoft.com/office/drawing/2014/main" id="{1AE54FB3-C2C8-489F-83E7-BAEE1F19D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01415" y="296670"/>
                <a:ext cx="2217576" cy="2217576"/>
              </a:xfrm>
              <a:prstGeom prst="rect">
                <a:avLst/>
              </a:prstGeom>
            </p:spPr>
          </p:pic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3ECED651-62A7-4925-BAF0-5D44541D99EE}"/>
                  </a:ext>
                </a:extLst>
              </p:cNvPr>
              <p:cNvSpPr/>
              <p:nvPr/>
            </p:nvSpPr>
            <p:spPr>
              <a:xfrm>
                <a:off x="7381441" y="3965915"/>
                <a:ext cx="7156221" cy="5362643"/>
              </a:xfrm>
              <a:custGeom>
                <a:avLst/>
                <a:gdLst>
                  <a:gd name="connsiteX0" fmla="*/ 827070 w 4300338"/>
                  <a:gd name="connsiteY0" fmla="*/ 2819923 h 2831355"/>
                  <a:gd name="connsiteX1" fmla="*/ 4298058 w 4300338"/>
                  <a:gd name="connsiteY1" fmla="*/ 67392 h 2831355"/>
                  <a:gd name="connsiteX2" fmla="*/ 257903 w 4300338"/>
                  <a:gd name="connsiteY2" fmla="*/ 1009784 h 2831355"/>
                  <a:gd name="connsiteX3" fmla="*/ 827070 w 4300338"/>
                  <a:gd name="connsiteY3" fmla="*/ 2819923 h 283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00338" h="2831355">
                    <a:moveTo>
                      <a:pt x="827070" y="2819923"/>
                    </a:moveTo>
                    <a:cubicBezTo>
                      <a:pt x="1500429" y="2662858"/>
                      <a:pt x="4392919" y="369082"/>
                      <a:pt x="4298058" y="67392"/>
                    </a:cubicBezTo>
                    <a:cubicBezTo>
                      <a:pt x="4203197" y="-234298"/>
                      <a:pt x="831736" y="547919"/>
                      <a:pt x="257903" y="1009784"/>
                    </a:cubicBezTo>
                    <a:cubicBezTo>
                      <a:pt x="-315930" y="1471649"/>
                      <a:pt x="153711" y="2976988"/>
                      <a:pt x="827070" y="281992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82AB84F6-767B-4C1C-AB8D-23F2469299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750" r="12750"/>
              <a:stretch/>
            </p:blipFill>
            <p:spPr>
              <a:xfrm>
                <a:off x="5404662" y="3307335"/>
                <a:ext cx="2147593" cy="2147593"/>
              </a:xfrm>
              <a:prstGeom prst="ellipse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2D4EDC8B-B461-4C4A-91EA-1EC92226B8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376" r="8376"/>
              <a:stretch/>
            </p:blipFill>
            <p:spPr>
              <a:xfrm>
                <a:off x="3025541" y="2607853"/>
                <a:ext cx="2147593" cy="2147593"/>
              </a:xfrm>
              <a:prstGeom prst="ellipse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E915A28D-7C39-40DF-93FF-DD94FCEEE7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609" r="7609"/>
              <a:stretch/>
            </p:blipFill>
            <p:spPr>
              <a:xfrm>
                <a:off x="7733517" y="2572582"/>
                <a:ext cx="2147594" cy="2147594"/>
              </a:xfrm>
              <a:prstGeom prst="ellipse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2F90D807-AE85-4236-A9E7-E44FFCF1DE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7828" r="17828"/>
              <a:stretch/>
            </p:blipFill>
            <p:spPr>
              <a:xfrm>
                <a:off x="576140" y="3307343"/>
                <a:ext cx="2147601" cy="2147597"/>
              </a:xfrm>
              <a:prstGeom prst="ellipse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2B9A7C2D-E2B1-4FE5-B634-89ED76B66B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7422" t="-856" r="24310" b="856"/>
              <a:stretch/>
            </p:blipFill>
            <p:spPr>
              <a:xfrm>
                <a:off x="9961415" y="3287581"/>
                <a:ext cx="2147594" cy="2147594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9452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7EAF8C18-2FE1-4641-A417-4176F724ED10}"/>
              </a:ext>
            </a:extLst>
          </p:cNvPr>
          <p:cNvGrpSpPr/>
          <p:nvPr/>
        </p:nvGrpSpPr>
        <p:grpSpPr>
          <a:xfrm>
            <a:off x="-2617092" y="-1923314"/>
            <a:ext cx="17154754" cy="11251872"/>
            <a:chOff x="-2617092" y="-1923314"/>
            <a:chExt cx="17154754" cy="1125187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A9D56A4-E72C-4BF7-BF68-D1A889197E63}"/>
                </a:ext>
              </a:extLst>
            </p:cNvPr>
            <p:cNvSpPr/>
            <p:nvPr/>
          </p:nvSpPr>
          <p:spPr>
            <a:xfrm rot="811981">
              <a:off x="4985853" y="-637786"/>
              <a:ext cx="8543583" cy="963079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BC11062-6CDD-464E-82FD-EDFD4548038F}"/>
                </a:ext>
              </a:extLst>
            </p:cNvPr>
            <p:cNvSpPr/>
            <p:nvPr/>
          </p:nvSpPr>
          <p:spPr>
            <a:xfrm rot="811981">
              <a:off x="-2170369" y="-1923314"/>
              <a:ext cx="8543583" cy="963079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A702754-F88C-4A2D-BDBB-1E83548A9CFB}"/>
                </a:ext>
              </a:extLst>
            </p:cNvPr>
            <p:cNvSpPr/>
            <p:nvPr/>
          </p:nvSpPr>
          <p:spPr>
            <a:xfrm>
              <a:off x="-2617092" y="-1672060"/>
              <a:ext cx="7639728" cy="5637975"/>
            </a:xfrm>
            <a:custGeom>
              <a:avLst/>
              <a:gdLst>
                <a:gd name="connsiteX0" fmla="*/ 3810892 w 7639728"/>
                <a:gd name="connsiteY0" fmla="*/ 345472 h 5637975"/>
                <a:gd name="connsiteX1" fmla="*/ 7620892 w 7639728"/>
                <a:gd name="connsiteY1" fmla="*/ 485172 h 5637975"/>
                <a:gd name="connsiteX2" fmla="*/ 5042792 w 7639728"/>
                <a:gd name="connsiteY2" fmla="*/ 5565172 h 5637975"/>
                <a:gd name="connsiteX3" fmla="*/ 892 w 7639728"/>
                <a:gd name="connsiteY3" fmla="*/ 3266472 h 5637975"/>
                <a:gd name="connsiteX4" fmla="*/ 4623692 w 7639728"/>
                <a:gd name="connsiteY4" fmla="*/ 193072 h 5637975"/>
                <a:gd name="connsiteX5" fmla="*/ 3810892 w 7639728"/>
                <a:gd name="connsiteY5" fmla="*/ 345472 h 563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9728" h="5637975">
                  <a:moveTo>
                    <a:pt x="3810892" y="345472"/>
                  </a:moveTo>
                  <a:cubicBezTo>
                    <a:pt x="4310425" y="394155"/>
                    <a:pt x="7415575" y="-384778"/>
                    <a:pt x="7620892" y="485172"/>
                  </a:cubicBezTo>
                  <a:cubicBezTo>
                    <a:pt x="7826209" y="1355122"/>
                    <a:pt x="6312792" y="5101622"/>
                    <a:pt x="5042792" y="5565172"/>
                  </a:cubicBezTo>
                  <a:cubicBezTo>
                    <a:pt x="3772792" y="6028722"/>
                    <a:pt x="70742" y="4161822"/>
                    <a:pt x="892" y="3266472"/>
                  </a:cubicBezTo>
                  <a:cubicBezTo>
                    <a:pt x="-68958" y="2371122"/>
                    <a:pt x="3984459" y="684139"/>
                    <a:pt x="4623692" y="193072"/>
                  </a:cubicBezTo>
                  <a:cubicBezTo>
                    <a:pt x="5262925" y="-297995"/>
                    <a:pt x="3311359" y="296789"/>
                    <a:pt x="3810892" y="34547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4BF588B-0D38-4531-B5B7-A976682FB456}"/>
                </a:ext>
              </a:extLst>
            </p:cNvPr>
            <p:cNvSpPr/>
            <p:nvPr/>
          </p:nvSpPr>
          <p:spPr>
            <a:xfrm>
              <a:off x="7381441" y="3965915"/>
              <a:ext cx="7156221" cy="5362643"/>
            </a:xfrm>
            <a:custGeom>
              <a:avLst/>
              <a:gdLst>
                <a:gd name="connsiteX0" fmla="*/ 827070 w 4300338"/>
                <a:gd name="connsiteY0" fmla="*/ 2819923 h 2831355"/>
                <a:gd name="connsiteX1" fmla="*/ 4298058 w 4300338"/>
                <a:gd name="connsiteY1" fmla="*/ 67392 h 2831355"/>
                <a:gd name="connsiteX2" fmla="*/ 257903 w 4300338"/>
                <a:gd name="connsiteY2" fmla="*/ 1009784 h 2831355"/>
                <a:gd name="connsiteX3" fmla="*/ 827070 w 4300338"/>
                <a:gd name="connsiteY3" fmla="*/ 2819923 h 283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0338" h="2831355">
                  <a:moveTo>
                    <a:pt x="827070" y="2819923"/>
                  </a:moveTo>
                  <a:cubicBezTo>
                    <a:pt x="1500429" y="2662858"/>
                    <a:pt x="4392919" y="369082"/>
                    <a:pt x="4298058" y="67392"/>
                  </a:cubicBezTo>
                  <a:cubicBezTo>
                    <a:pt x="4203197" y="-234298"/>
                    <a:pt x="831736" y="547919"/>
                    <a:pt x="257903" y="1009784"/>
                  </a:cubicBezTo>
                  <a:cubicBezTo>
                    <a:pt x="-315930" y="1471649"/>
                    <a:pt x="153711" y="2976988"/>
                    <a:pt x="827070" y="281992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F505D6-0066-4E7D-84E8-02C3C9D39543}"/>
              </a:ext>
            </a:extLst>
          </p:cNvPr>
          <p:cNvSpPr/>
          <p:nvPr/>
        </p:nvSpPr>
        <p:spPr>
          <a:xfrm>
            <a:off x="1185711" y="1257300"/>
            <a:ext cx="488523" cy="1498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0593BE-E851-4486-A513-4D5762225508}"/>
              </a:ext>
            </a:extLst>
          </p:cNvPr>
          <p:cNvSpPr/>
          <p:nvPr/>
        </p:nvSpPr>
        <p:spPr>
          <a:xfrm>
            <a:off x="3538598" y="1257300"/>
            <a:ext cx="488523" cy="3949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8DE4BD1-DFF3-4AFB-8A7A-2660BEDA5B36}"/>
              </a:ext>
            </a:extLst>
          </p:cNvPr>
          <p:cNvSpPr/>
          <p:nvPr/>
        </p:nvSpPr>
        <p:spPr>
          <a:xfrm>
            <a:off x="5845520" y="1257300"/>
            <a:ext cx="488523" cy="33909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B4DD638-4F98-4BA7-8EF1-3314BA7F61EF}"/>
              </a:ext>
            </a:extLst>
          </p:cNvPr>
          <p:cNvSpPr/>
          <p:nvPr/>
        </p:nvSpPr>
        <p:spPr>
          <a:xfrm>
            <a:off x="8166543" y="1257300"/>
            <a:ext cx="488523" cy="1981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FFFA1FB-68EB-4C8C-8846-DFA8B63A3159}"/>
              </a:ext>
            </a:extLst>
          </p:cNvPr>
          <p:cNvSpPr/>
          <p:nvPr/>
        </p:nvSpPr>
        <p:spPr>
          <a:xfrm>
            <a:off x="10517766" y="1257300"/>
            <a:ext cx="488523" cy="28067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9D81D2-91B1-4DFF-9592-701425EF2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0" r="12750"/>
          <a:stretch/>
        </p:blipFill>
        <p:spPr>
          <a:xfrm>
            <a:off x="5428026" y="454129"/>
            <a:ext cx="1335948" cy="1335948"/>
          </a:xfrm>
          <a:prstGeom prst="ellipse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4F31DA-1CD3-498C-AE55-828538A69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76" r="8376"/>
          <a:stretch/>
        </p:blipFill>
        <p:spPr>
          <a:xfrm>
            <a:off x="3118211" y="454129"/>
            <a:ext cx="1335948" cy="1335948"/>
          </a:xfrm>
          <a:prstGeom prst="ellipse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2B3666-1442-4710-80AE-86E32D279C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9" r="7609"/>
          <a:stretch/>
        </p:blipFill>
        <p:spPr>
          <a:xfrm>
            <a:off x="7737840" y="454129"/>
            <a:ext cx="1335948" cy="1335948"/>
          </a:xfrm>
          <a:prstGeom prst="ellipse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F20793-01BF-4D02-8BE8-3987CFF73C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28" r="17828"/>
          <a:stretch/>
        </p:blipFill>
        <p:spPr>
          <a:xfrm>
            <a:off x="762000" y="454130"/>
            <a:ext cx="1335947" cy="1335947"/>
          </a:xfrm>
          <a:prstGeom prst="ellipse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B9A9BB-B3D0-4C2B-ADDD-C2C1B701D9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422" t="-856" r="24310" b="856"/>
          <a:stretch/>
        </p:blipFill>
        <p:spPr>
          <a:xfrm>
            <a:off x="10094052" y="454129"/>
            <a:ext cx="1335948" cy="1335948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A53151-3971-4DA5-B036-54FEB15B5AA7}"/>
              </a:ext>
            </a:extLst>
          </p:cNvPr>
          <p:cNvSpPr txBox="1"/>
          <p:nvPr/>
        </p:nvSpPr>
        <p:spPr>
          <a:xfrm>
            <a:off x="1089173" y="2386568"/>
            <a:ext cx="68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80</a:t>
            </a:r>
            <a:r>
              <a:rPr lang="ko-KR" altLang="en-US" b="1" dirty="0"/>
              <a:t>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AD8EF2-6AD6-4AB5-8579-247ADC434EC8}"/>
              </a:ext>
            </a:extLst>
          </p:cNvPr>
          <p:cNvSpPr txBox="1"/>
          <p:nvPr/>
        </p:nvSpPr>
        <p:spPr>
          <a:xfrm>
            <a:off x="3334057" y="4806890"/>
            <a:ext cx="897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300</a:t>
            </a:r>
            <a:r>
              <a:rPr lang="ko-KR" altLang="en-US" sz="2000" b="1" dirty="0"/>
              <a:t>만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E655C0-2101-446A-81D2-0F70015717AA}"/>
              </a:ext>
            </a:extLst>
          </p:cNvPr>
          <p:cNvSpPr txBox="1"/>
          <p:nvPr/>
        </p:nvSpPr>
        <p:spPr>
          <a:xfrm>
            <a:off x="5682457" y="427886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180</a:t>
            </a:r>
            <a:r>
              <a:rPr lang="ko-KR" altLang="en-US" b="1" dirty="0"/>
              <a:t>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A8E276-B191-4FF4-9190-1BF2B4AB7EEF}"/>
              </a:ext>
            </a:extLst>
          </p:cNvPr>
          <p:cNvSpPr txBox="1"/>
          <p:nvPr/>
        </p:nvSpPr>
        <p:spPr>
          <a:xfrm>
            <a:off x="8065015" y="286281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90</a:t>
            </a:r>
            <a:r>
              <a:rPr lang="ko-KR" altLang="en-US" b="1" dirty="0"/>
              <a:t>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D68B1C-2E61-4DBA-80C2-4A32C0DB4230}"/>
              </a:ext>
            </a:extLst>
          </p:cNvPr>
          <p:cNvSpPr txBox="1"/>
          <p:nvPr/>
        </p:nvSpPr>
        <p:spPr>
          <a:xfrm>
            <a:off x="10363679" y="369466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150</a:t>
            </a:r>
            <a:r>
              <a:rPr lang="ko-KR" altLang="en-US" b="1" dirty="0"/>
              <a:t>만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3E17E1E-729E-4612-9064-81407D5A3550}"/>
              </a:ext>
            </a:extLst>
          </p:cNvPr>
          <p:cNvGrpSpPr/>
          <p:nvPr/>
        </p:nvGrpSpPr>
        <p:grpSpPr>
          <a:xfrm>
            <a:off x="4277363" y="2551608"/>
            <a:ext cx="1259466" cy="400110"/>
            <a:chOff x="1979034" y="2555845"/>
            <a:chExt cx="1259466" cy="400110"/>
          </a:xfrm>
        </p:grpSpPr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2A3A8840-6482-4641-ABF8-5508EC132E33}"/>
                </a:ext>
              </a:extLst>
            </p:cNvPr>
            <p:cNvCxnSpPr>
              <a:cxnSpLocks/>
            </p:cNvCxnSpPr>
            <p:nvPr/>
          </p:nvCxnSpPr>
          <p:spPr>
            <a:xfrm>
              <a:off x="1979034" y="2602468"/>
              <a:ext cx="1259466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185CD1-9127-4130-8F1A-2F572EE61F40}"/>
                </a:ext>
              </a:extLst>
            </p:cNvPr>
            <p:cNvSpPr txBox="1"/>
            <p:nvPr/>
          </p:nvSpPr>
          <p:spPr>
            <a:xfrm flipH="1">
              <a:off x="2282761" y="2555845"/>
              <a:ext cx="6908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비교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627B3D8-01D3-41C0-A699-5207894CDC8E}"/>
              </a:ext>
            </a:extLst>
          </p:cNvPr>
          <p:cNvGrpSpPr/>
          <p:nvPr/>
        </p:nvGrpSpPr>
        <p:grpSpPr>
          <a:xfrm>
            <a:off x="1983760" y="2598405"/>
            <a:ext cx="1259466" cy="400110"/>
            <a:chOff x="1979034" y="2555845"/>
            <a:chExt cx="1259466" cy="400110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521745A5-B1B2-465C-BFBD-99988271F812}"/>
                </a:ext>
              </a:extLst>
            </p:cNvPr>
            <p:cNvCxnSpPr>
              <a:cxnSpLocks/>
            </p:cNvCxnSpPr>
            <p:nvPr/>
          </p:nvCxnSpPr>
          <p:spPr>
            <a:xfrm>
              <a:off x="1979034" y="2602468"/>
              <a:ext cx="1259466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B9342F9-16EF-4A41-8064-13F635CADE30}"/>
                </a:ext>
              </a:extLst>
            </p:cNvPr>
            <p:cNvSpPr txBox="1"/>
            <p:nvPr/>
          </p:nvSpPr>
          <p:spPr>
            <a:xfrm flipH="1">
              <a:off x="2282761" y="2555845"/>
              <a:ext cx="6908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비교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68CE4DD-8930-44E7-A772-18D846431B98}"/>
              </a:ext>
            </a:extLst>
          </p:cNvPr>
          <p:cNvGrpSpPr/>
          <p:nvPr/>
        </p:nvGrpSpPr>
        <p:grpSpPr>
          <a:xfrm>
            <a:off x="6571906" y="2551608"/>
            <a:ext cx="1259466" cy="400110"/>
            <a:chOff x="1979034" y="2555845"/>
            <a:chExt cx="1259466" cy="400110"/>
          </a:xfrm>
        </p:grpSpPr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AD551B89-99A7-4451-BB09-73376B25DABF}"/>
                </a:ext>
              </a:extLst>
            </p:cNvPr>
            <p:cNvCxnSpPr>
              <a:cxnSpLocks/>
            </p:cNvCxnSpPr>
            <p:nvPr/>
          </p:nvCxnSpPr>
          <p:spPr>
            <a:xfrm>
              <a:off x="1979034" y="2602468"/>
              <a:ext cx="1259466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4A9601-F219-4C59-B11D-A6D4B6D2B31A}"/>
                </a:ext>
              </a:extLst>
            </p:cNvPr>
            <p:cNvSpPr txBox="1"/>
            <p:nvPr/>
          </p:nvSpPr>
          <p:spPr>
            <a:xfrm flipH="1">
              <a:off x="2282761" y="2555845"/>
              <a:ext cx="6908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비교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679F38F-9D2C-43A6-8B4E-CDB732ED6E62}"/>
              </a:ext>
            </a:extLst>
          </p:cNvPr>
          <p:cNvGrpSpPr/>
          <p:nvPr/>
        </p:nvGrpSpPr>
        <p:grpSpPr>
          <a:xfrm>
            <a:off x="8967325" y="2559039"/>
            <a:ext cx="1259466" cy="400110"/>
            <a:chOff x="1979034" y="2555845"/>
            <a:chExt cx="1259466" cy="400110"/>
          </a:xfrm>
        </p:grpSpPr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9D931E01-F3A3-4148-9A64-666D442170F4}"/>
                </a:ext>
              </a:extLst>
            </p:cNvPr>
            <p:cNvCxnSpPr>
              <a:cxnSpLocks/>
            </p:cNvCxnSpPr>
            <p:nvPr/>
          </p:nvCxnSpPr>
          <p:spPr>
            <a:xfrm>
              <a:off x="1979034" y="2602468"/>
              <a:ext cx="1259466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125FE12-B857-4723-A6C8-5032D6C63EB3}"/>
                </a:ext>
              </a:extLst>
            </p:cNvPr>
            <p:cNvSpPr txBox="1"/>
            <p:nvPr/>
          </p:nvSpPr>
          <p:spPr>
            <a:xfrm flipH="1">
              <a:off x="2282761" y="2555845"/>
              <a:ext cx="6908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비교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3A83F9C-9CAA-46FD-A196-E52FCBE8F5C0}"/>
              </a:ext>
            </a:extLst>
          </p:cNvPr>
          <p:cNvSpPr txBox="1"/>
          <p:nvPr/>
        </p:nvSpPr>
        <p:spPr>
          <a:xfrm>
            <a:off x="10328821" y="5260082"/>
            <a:ext cx="8664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99180D-ECD7-4F5B-8C2C-DC4D6FE259C8}"/>
              </a:ext>
            </a:extLst>
          </p:cNvPr>
          <p:cNvSpPr txBox="1"/>
          <p:nvPr/>
        </p:nvSpPr>
        <p:spPr>
          <a:xfrm>
            <a:off x="7972737" y="5260082"/>
            <a:ext cx="8664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고정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CA9C0A-001C-42C3-83B6-3405EC0AB0EC}"/>
              </a:ext>
            </a:extLst>
          </p:cNvPr>
          <p:cNvSpPr txBox="1"/>
          <p:nvPr/>
        </p:nvSpPr>
        <p:spPr>
          <a:xfrm>
            <a:off x="5656575" y="5260082"/>
            <a:ext cx="8664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고정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5543AB-F193-4058-A540-5354B0B209E3}"/>
              </a:ext>
            </a:extLst>
          </p:cNvPr>
          <p:cNvSpPr txBox="1"/>
          <p:nvPr/>
        </p:nvSpPr>
        <p:spPr>
          <a:xfrm>
            <a:off x="3349654" y="5260082"/>
            <a:ext cx="8664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0088D5-166A-49FD-B22E-A1324A9FF942}"/>
              </a:ext>
            </a:extLst>
          </p:cNvPr>
          <p:cNvSpPr txBox="1"/>
          <p:nvPr/>
        </p:nvSpPr>
        <p:spPr>
          <a:xfrm>
            <a:off x="996766" y="5260082"/>
            <a:ext cx="8664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9C1DD-00B1-491A-9E26-04937BC5266A}"/>
              </a:ext>
            </a:extLst>
          </p:cNvPr>
          <p:cNvSpPr txBox="1"/>
          <p:nvPr/>
        </p:nvSpPr>
        <p:spPr>
          <a:xfrm>
            <a:off x="986013" y="5837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킴성태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CBE5E5-4E44-4DB3-80C0-A7BBAEA719BA}"/>
              </a:ext>
            </a:extLst>
          </p:cNvPr>
          <p:cNvSpPr txBox="1"/>
          <p:nvPr/>
        </p:nvSpPr>
        <p:spPr>
          <a:xfrm>
            <a:off x="3459693" y="597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DED3EC-71A1-4148-A002-AC4752A2AB36}"/>
              </a:ext>
            </a:extLst>
          </p:cNvPr>
          <p:cNvSpPr txBox="1"/>
          <p:nvPr/>
        </p:nvSpPr>
        <p:spPr>
          <a:xfrm>
            <a:off x="5533300" y="606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대도서관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F64756-44F8-4089-83CE-1713E3DD6FB5}"/>
              </a:ext>
            </a:extLst>
          </p:cNvPr>
          <p:cNvSpPr txBox="1"/>
          <p:nvPr/>
        </p:nvSpPr>
        <p:spPr>
          <a:xfrm>
            <a:off x="8087918" y="583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띠예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907FE87-6FE1-4CBD-B835-F254EDBCDDD5}"/>
              </a:ext>
            </a:extLst>
          </p:cNvPr>
          <p:cNvSpPr txBox="1"/>
          <p:nvPr/>
        </p:nvSpPr>
        <p:spPr>
          <a:xfrm>
            <a:off x="10435609" y="583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양띵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D28BAE2-9F3A-40A5-B927-4978E1FB4043}"/>
              </a:ext>
            </a:extLst>
          </p:cNvPr>
          <p:cNvSpPr txBox="1"/>
          <p:nvPr/>
        </p:nvSpPr>
        <p:spPr>
          <a:xfrm>
            <a:off x="1854751" y="2986725"/>
            <a:ext cx="15438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변동없음</a:t>
            </a:r>
            <a:endParaRPr lang="ko-KR" altLang="en-US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D0EEC1-6814-4D21-9554-D12D12DB3DBD}"/>
              </a:ext>
            </a:extLst>
          </p:cNvPr>
          <p:cNvSpPr txBox="1"/>
          <p:nvPr/>
        </p:nvSpPr>
        <p:spPr>
          <a:xfrm>
            <a:off x="4153774" y="2986725"/>
            <a:ext cx="15438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변동없음</a:t>
            </a:r>
            <a:endParaRPr lang="ko-KR" altLang="en-US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35227B-9611-4EBD-A413-9198212426BF}"/>
              </a:ext>
            </a:extLst>
          </p:cNvPr>
          <p:cNvSpPr txBox="1"/>
          <p:nvPr/>
        </p:nvSpPr>
        <p:spPr>
          <a:xfrm>
            <a:off x="196838" y="6170182"/>
            <a:ext cx="1453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단위 </a:t>
            </a:r>
            <a:r>
              <a:rPr lang="en-US" altLang="ko-KR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</a:t>
            </a:r>
          </a:p>
        </p:txBody>
      </p:sp>
      <p:pic>
        <p:nvPicPr>
          <p:cNvPr id="6" name="그래픽 5" descr="남자">
            <a:extLst>
              <a:ext uri="{FF2B5EF4-FFF2-40B4-BE49-F238E27FC236}">
                <a16:creationId xmlns:a16="http://schemas.microsoft.com/office/drawing/2014/main" id="{68AB3CB4-1A3E-46DA-A9CA-A665E85788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5926" y="6024796"/>
            <a:ext cx="622440" cy="62244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5B23A5D-2701-45EE-9D26-19656780632B}"/>
              </a:ext>
            </a:extLst>
          </p:cNvPr>
          <p:cNvSpPr/>
          <p:nvPr/>
        </p:nvSpPr>
        <p:spPr>
          <a:xfrm>
            <a:off x="529051" y="2319231"/>
            <a:ext cx="11345975" cy="66467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구독자 수가 많을수록 데이터 값이 큰 것으로 설정</a:t>
            </a:r>
          </a:p>
        </p:txBody>
      </p:sp>
    </p:spTree>
    <p:extLst>
      <p:ext uri="{BB962C8B-B14F-4D97-AF65-F5344CB8AC3E}">
        <p14:creationId xmlns:p14="http://schemas.microsoft.com/office/powerpoint/2010/main" val="115425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18945 2.59259E-6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6" y="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0.18971 0.00092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46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0.18971 -2.59259E-6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18945 2.59259E-6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0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-0.18776 -0.00024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8" y="-23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-0.18659 -4.44444E-6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36" y="0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945 2.59259E-6 L 0.37851 -0.00116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53" y="-69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971 0.00092 L 0.37903 0.00092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6" y="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971 -2.59259E-6 L 0.37877 -0.0037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53" y="-185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-0.18945 2.59259E-6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-0.18984 0.0044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92" y="208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0.18945 -0.00046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851 -0.00116 L 0.57187 -0.00116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0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903 0.00092 L 0.57096 0.00092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96" y="0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877 -0.0037 L 0.57096 -0.00648 " pathEditMode="relative" rAng="0" ptsTypes="AA">
                                      <p:cBhvr>
                                        <p:cTn id="17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09" y="-139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59259E-6 L -0.19323 2.59259E-6 " pathEditMode="relative" rAng="0" ptsTypes="AA">
                                      <p:cBhvr>
                                        <p:cTn id="1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61" y="0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0.19153 -2.96296E-6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3" y="0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19427 7.40741E-7 " pathEditMode="relative" rAng="0" ptsTypes="AA">
                                      <p:cBhvr>
                                        <p:cTn id="18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945 2.59259E-6 L 0 2.59259E-6 " pathEditMode="relative" rAng="0" ptsTypes="AA">
                                      <p:cBhvr>
                                        <p:cTn id="2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6" y="0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776 -0.00024 L 8.33333E-7 4.44444E-6 " pathEditMode="relative" rAng="0" ptsTypes="AA">
                                      <p:cBhvr>
                                        <p:cTn id="22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8" y="0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659 -4.44444E-6 L 2.59124E-17 -4.44444E-6 " pathEditMode="relative" rAng="0" ptsTypes="AA">
                                      <p:cBhvr>
                                        <p:cTn id="22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9" y="0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945 2.59259E-6 L -0.3789 2.59259E-6 " pathEditMode="relative" rAng="0" ptsTypes="AA">
                                      <p:cBhvr>
                                        <p:cTn id="2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0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984 0.0044 L -0.37955 0.0044 " pathEditMode="relative" rAng="0" ptsTypes="AA">
                                      <p:cBhvr>
                                        <p:cTn id="22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92" y="0"/>
                                    </p:animMotion>
                                  </p:childTnLst>
                                </p:cTn>
                              </p:par>
                              <p:par>
                                <p:cTn id="22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945 -0.00046 L -0.37968 -0.00069 " pathEditMode="relative" rAng="0" ptsTypes="AA">
                                      <p:cBhvr>
                                        <p:cTn id="22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62 -0.00116 L -0.38268 2.59259E-6 " pathEditMode="relative" rAng="0" ptsTypes="AA">
                                      <p:cBhvr>
                                        <p:cTn id="24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53" y="46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153 -2.96296E-6 L -0.38281 -0.00277 " pathEditMode="relative" rAng="0" ptsTypes="AA">
                                      <p:cBhvr>
                                        <p:cTn id="24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70" y="-139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27 7.40741E-7 L -0.38333 7.40741E-7 " pathEditMode="relative" rAng="0" ptsTypes="AA">
                                      <p:cBhvr>
                                        <p:cTn id="24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53" y="0"/>
                                    </p:animMotion>
                                  </p:childTnLst>
                                </p:cTn>
                              </p:par>
                              <p:par>
                                <p:cTn id="2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.18945 2.59259E-6 " pathEditMode="relative" rAng="0" ptsTypes="AA">
                                      <p:cBhvr>
                                        <p:cTn id="24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6" y="0"/>
                                    </p:animMotion>
                                  </p:childTnLst>
                                </p:cTn>
                              </p:par>
                              <p:par>
                                <p:cTn id="250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19023 0.00092 " pathEditMode="relative" rAng="0" ptsTypes="AA">
                                      <p:cBhvr>
                                        <p:cTn id="25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46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18763 -4.44444E-6 " pathEditMode="relative" rAng="0" ptsTypes="AA">
                                      <p:cBhvr>
                                        <p:cTn id="25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 animBg="1"/>
      <p:bldP spid="37" grpId="1" animBg="1"/>
      <p:bldP spid="37" grpId="2" animBg="1"/>
      <p:bldP spid="37" grpId="3" animBg="1"/>
      <p:bldP spid="43" grpId="0" animBg="1"/>
      <p:bldP spid="43" grpId="1" animBg="1"/>
      <p:bldP spid="43" grpId="2" animBg="1"/>
      <p:bldP spid="43" grpId="3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12" grpId="0"/>
      <p:bldP spid="46" grpId="0"/>
      <p:bldP spid="46" grpId="1"/>
      <p:bldP spid="46" grpId="2"/>
      <p:bldP spid="46" grpId="3"/>
      <p:bldP spid="47" grpId="0"/>
      <p:bldP spid="47" grpId="1"/>
      <p:bldP spid="47" grpId="2"/>
      <p:bldP spid="47" grpId="3"/>
      <p:bldP spid="48" grpId="0"/>
      <p:bldP spid="48" grpId="1"/>
      <p:bldP spid="48" grpId="2"/>
      <p:bldP spid="49" grpId="0"/>
      <p:bldP spid="49" grpId="1"/>
      <p:bldP spid="49" grpId="2"/>
      <p:bldP spid="3" grpId="0"/>
      <p:bldP spid="42" grpId="0"/>
      <p:bldP spid="50" grpId="0"/>
      <p:bldP spid="51" grpId="0"/>
      <p:bldP spid="53" grpId="0"/>
      <p:bldP spid="5" grpId="0"/>
      <p:bldP spid="5" grpId="1"/>
      <p:bldP spid="54" grpId="0"/>
      <p:bldP spid="54" grpId="1"/>
      <p:bldP spid="57" grpId="0"/>
      <p:bldP spid="57" grpId="1"/>
      <p:bldP spid="58" grpId="0"/>
      <p:bldP spid="58" grpId="1"/>
      <p:bldP spid="65" grpId="0"/>
      <p:bldP spid="65" grpId="1"/>
      <p:bldP spid="67" grpId="0"/>
      <p:bldP spid="67" grpId="1"/>
      <p:bldP spid="67" grpId="2"/>
      <p:bldP spid="67" grpId="3"/>
      <p:bldP spid="67" grpId="4"/>
      <p:bldP spid="67" grpId="5"/>
      <p:bldP spid="67" grpId="6"/>
      <p:bldP spid="67" grpId="7"/>
      <p:bldP spid="69" grpId="2"/>
      <p:bldP spid="69" grpId="3"/>
      <p:bldP spid="55" grpId="0"/>
      <p:bldP spid="7" grpId="0" animBg="1"/>
      <p:bldP spid="7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106</Words>
  <Application>Microsoft Office PowerPoint</Application>
  <PresentationFormat>와이드스크린</PresentationFormat>
  <Paragraphs>41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HY헤드라인M</vt:lpstr>
      <vt:lpstr>맑은 고딕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진욱</dc:creator>
  <cp:lastModifiedBy>이 진욱</cp:lastModifiedBy>
  <cp:revision>32</cp:revision>
  <dcterms:created xsi:type="dcterms:W3CDTF">2019-06-01T02:00:18Z</dcterms:created>
  <dcterms:modified xsi:type="dcterms:W3CDTF">2019-06-02T05:25:20Z</dcterms:modified>
</cp:coreProperties>
</file>